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1"/>
  </p:notesMasterIdLst>
  <p:sldIdLst>
    <p:sldId id="256" r:id="rId2"/>
    <p:sldId id="266" r:id="rId3"/>
    <p:sldId id="280" r:id="rId4"/>
    <p:sldId id="282" r:id="rId5"/>
    <p:sldId id="287" r:id="rId6"/>
    <p:sldId id="284" r:id="rId7"/>
    <p:sldId id="274" r:id="rId8"/>
    <p:sldId id="275" r:id="rId9"/>
    <p:sldId id="278" r:id="rId10"/>
    <p:sldId id="257" r:id="rId11"/>
    <p:sldId id="267" r:id="rId12"/>
    <p:sldId id="272" r:id="rId13"/>
    <p:sldId id="268" r:id="rId14"/>
    <p:sldId id="260" r:id="rId15"/>
    <p:sldId id="262" r:id="rId16"/>
    <p:sldId id="269" r:id="rId17"/>
    <p:sldId id="264" r:id="rId18"/>
    <p:sldId id="265" r:id="rId19"/>
    <p:sldId id="28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A2B36C-1740-C3AD-EEC6-F9F4C17E8DB0}" v="4" dt="2025-11-26T00:38:16.452"/>
    <p1510:client id="{0DFB6E45-B193-EC46-024A-2B8ECA9B0E98}" v="1" dt="2025-11-26T18:50:19.720"/>
    <p1510:client id="{1B77E2EB-24E6-D0EC-AC48-FDE7BB6BAAE3}" v="163" dt="2025-11-26T14:45:02.265"/>
    <p1510:client id="{2E4DAF00-15BC-5EBF-998E-E630D195AC3E}" v="422" dt="2025-11-26T18:48:58.930"/>
    <p1510:client id="{62F26D37-BB40-A045-923B-5DD2DFCDF16A}" v="757" dt="2025-11-26T18:51:40.587"/>
    <p1510:client id="{83C467E5-CD8C-2864-B700-C90D3FEB2638}" v="21" dt="2025-11-26T18:55:48.109"/>
    <p1510:client id="{B5DCB3F3-A153-3879-E3D2-1D334AF2A30C}" v="1" dt="2025-11-26T18:58:27.652"/>
    <p1510:client id="{C85ECDFE-D075-EA41-2E7B-62BD976A51D7}" v="3" dt="2025-11-26T00:52:00.1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BBF577-6A4C-4442-ADF5-C91BB9B3611D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04D3D06-B0FB-4500-A575-44D113CFBEC2}">
      <dgm:prSet/>
      <dgm:spPr/>
      <dgm:t>
        <a:bodyPr/>
        <a:lstStyle/>
        <a:p>
          <a:r>
            <a:rPr lang="en-US" b="1"/>
            <a:t>What Is the Distributed Heuristic Policy?</a:t>
          </a:r>
          <a:endParaRPr lang="en-US"/>
        </a:p>
      </dgm:t>
    </dgm:pt>
    <dgm:pt modelId="{AFB5C7DA-8261-410F-927F-E2FF2E9C6924}" type="parTrans" cxnId="{A9EEC940-CF08-4B77-ACA6-60E3EB48D559}">
      <dgm:prSet/>
      <dgm:spPr/>
      <dgm:t>
        <a:bodyPr/>
        <a:lstStyle/>
        <a:p>
          <a:endParaRPr lang="en-US"/>
        </a:p>
      </dgm:t>
    </dgm:pt>
    <dgm:pt modelId="{6CB2FFD6-8307-4E4B-BE6D-910985BEFB7C}" type="sibTrans" cxnId="{A9EEC940-CF08-4B77-ACA6-60E3EB48D559}">
      <dgm:prSet/>
      <dgm:spPr/>
      <dgm:t>
        <a:bodyPr/>
        <a:lstStyle/>
        <a:p>
          <a:endParaRPr lang="en-US"/>
        </a:p>
      </dgm:t>
    </dgm:pt>
    <dgm:pt modelId="{FDC3D1E9-339F-4C61-8A60-125387CCB842}">
      <dgm:prSet/>
      <dgm:spPr/>
      <dgm:t>
        <a:bodyPr/>
        <a:lstStyle/>
        <a:p>
          <a:r>
            <a:rPr lang="en-US" sz="1800"/>
            <a:t>Each agent shares </a:t>
          </a:r>
          <a:r>
            <a:rPr lang="en-US" sz="1800" b="1"/>
            <a:t>local direction </a:t>
          </a:r>
          <a:r>
            <a:rPr lang="en-US" sz="1800"/>
            <a:t>message</a:t>
          </a:r>
        </a:p>
      </dgm:t>
    </dgm:pt>
    <dgm:pt modelId="{130BD09A-FA23-482C-9649-3C758715F81C}" type="parTrans" cxnId="{02DE9D50-B90D-4A49-9245-B78BE512369F}">
      <dgm:prSet/>
      <dgm:spPr/>
      <dgm:t>
        <a:bodyPr/>
        <a:lstStyle/>
        <a:p>
          <a:endParaRPr lang="en-US"/>
        </a:p>
      </dgm:t>
    </dgm:pt>
    <dgm:pt modelId="{B61ED99E-D785-4AA4-9153-95AC210391C7}" type="sibTrans" cxnId="{02DE9D50-B90D-4A49-9245-B78BE512369F}">
      <dgm:prSet/>
      <dgm:spPr/>
      <dgm:t>
        <a:bodyPr/>
        <a:lstStyle/>
        <a:p>
          <a:endParaRPr lang="en-US"/>
        </a:p>
      </dgm:t>
    </dgm:pt>
    <dgm:pt modelId="{52F5B7E0-9270-42B4-8B1A-D0629AD45264}">
      <dgm:prSet/>
      <dgm:spPr/>
      <dgm:t>
        <a:bodyPr/>
        <a:lstStyle/>
        <a:p>
          <a:r>
            <a:rPr lang="en-US" sz="1800"/>
            <a:t>Messages are </a:t>
          </a:r>
          <a:r>
            <a:rPr lang="en-US" sz="1800" b="1"/>
            <a:t>averaged</a:t>
          </a:r>
          <a:r>
            <a:rPr lang="en-US" sz="1800"/>
            <a:t> across all agents</a:t>
          </a:r>
        </a:p>
      </dgm:t>
    </dgm:pt>
    <dgm:pt modelId="{8CF401CF-8907-490F-B590-0698A50BDE3F}" type="parTrans" cxnId="{9F32BDF5-4C09-4CF1-AE3E-1EF5A8506F10}">
      <dgm:prSet/>
      <dgm:spPr/>
      <dgm:t>
        <a:bodyPr/>
        <a:lstStyle/>
        <a:p>
          <a:endParaRPr lang="en-US"/>
        </a:p>
      </dgm:t>
    </dgm:pt>
    <dgm:pt modelId="{654D8E25-6359-48E2-82B9-B187B9AFFC57}" type="sibTrans" cxnId="{9F32BDF5-4C09-4CF1-AE3E-1EF5A8506F10}">
      <dgm:prSet/>
      <dgm:spPr/>
      <dgm:t>
        <a:bodyPr/>
        <a:lstStyle/>
        <a:p>
          <a:endParaRPr lang="en-US"/>
        </a:p>
      </dgm:t>
    </dgm:pt>
    <dgm:pt modelId="{724CE472-D99B-4E52-B382-F53F1791A327}">
      <dgm:prSet/>
      <dgm:spPr/>
      <dgm:t>
        <a:bodyPr/>
        <a:lstStyle/>
        <a:p>
          <a:r>
            <a:rPr lang="en-US" sz="1800"/>
            <a:t>The </a:t>
          </a:r>
          <a:r>
            <a:rPr lang="en-US" sz="1800" b="1"/>
            <a:t>same action</a:t>
          </a:r>
          <a:r>
            <a:rPr lang="en-US" sz="1800"/>
            <a:t> is applied to every agent</a:t>
          </a:r>
        </a:p>
      </dgm:t>
    </dgm:pt>
    <dgm:pt modelId="{8E8D1AA6-A60B-445B-8D11-33284C52FDE6}" type="parTrans" cxnId="{D85E0994-0571-42D1-8D88-B23B169ABB41}">
      <dgm:prSet/>
      <dgm:spPr/>
      <dgm:t>
        <a:bodyPr/>
        <a:lstStyle/>
        <a:p>
          <a:endParaRPr lang="en-US"/>
        </a:p>
      </dgm:t>
    </dgm:pt>
    <dgm:pt modelId="{BBBCDE7E-39C6-4592-BB28-0DDA1D3EFDC1}" type="sibTrans" cxnId="{D85E0994-0571-42D1-8D88-B23B169ABB41}">
      <dgm:prSet/>
      <dgm:spPr/>
      <dgm:t>
        <a:bodyPr/>
        <a:lstStyle/>
        <a:p>
          <a:endParaRPr lang="en-US"/>
        </a:p>
      </dgm:t>
    </dgm:pt>
    <dgm:pt modelId="{1E155C08-E217-4115-85E3-457E19DE07BC}">
      <dgm:prSet/>
      <dgm:spPr/>
      <dgm:t>
        <a:bodyPr/>
        <a:lstStyle/>
        <a:p>
          <a:r>
            <a:rPr lang="en-US" sz="1800"/>
            <a:t>No training, no neural networks</a:t>
          </a:r>
        </a:p>
      </dgm:t>
    </dgm:pt>
    <dgm:pt modelId="{63C74CF2-E1CA-4FFD-BB0D-27ED90468179}" type="parTrans" cxnId="{E5484AEF-59E5-476E-B149-EA6E16DFE6A8}">
      <dgm:prSet/>
      <dgm:spPr/>
      <dgm:t>
        <a:bodyPr/>
        <a:lstStyle/>
        <a:p>
          <a:endParaRPr lang="en-US"/>
        </a:p>
      </dgm:t>
    </dgm:pt>
    <dgm:pt modelId="{71E4BDAD-B444-4475-8F8D-65C8004DCE9F}" type="sibTrans" cxnId="{E5484AEF-59E5-476E-B149-EA6E16DFE6A8}">
      <dgm:prSet/>
      <dgm:spPr/>
      <dgm:t>
        <a:bodyPr/>
        <a:lstStyle/>
        <a:p>
          <a:endParaRPr lang="en-US"/>
        </a:p>
      </dgm:t>
    </dgm:pt>
    <dgm:pt modelId="{85BBFD09-F72A-4B0C-86A7-0C2C198DAEDE}">
      <dgm:prSet/>
      <dgm:spPr/>
      <dgm:t>
        <a:bodyPr/>
        <a:lstStyle/>
        <a:p>
          <a:r>
            <a:rPr lang="en-US" sz="1800" b="1"/>
            <a:t>Why This Approach?</a:t>
          </a:r>
          <a:endParaRPr lang="en-US" sz="1800"/>
        </a:p>
      </dgm:t>
    </dgm:pt>
    <dgm:pt modelId="{B275F61F-ECF8-401A-8016-783FAEE8CD1F}" type="parTrans" cxnId="{69E68492-4742-4DDE-8A3A-683653941E10}">
      <dgm:prSet/>
      <dgm:spPr/>
      <dgm:t>
        <a:bodyPr/>
        <a:lstStyle/>
        <a:p>
          <a:endParaRPr lang="en-US"/>
        </a:p>
      </dgm:t>
    </dgm:pt>
    <dgm:pt modelId="{61E9456B-0D50-4620-B62E-726E01CC8EA8}" type="sibTrans" cxnId="{69E68492-4742-4DDE-8A3A-683653941E10}">
      <dgm:prSet/>
      <dgm:spPr/>
      <dgm:t>
        <a:bodyPr/>
        <a:lstStyle/>
        <a:p>
          <a:endParaRPr lang="en-US"/>
        </a:p>
      </dgm:t>
    </dgm:pt>
    <dgm:pt modelId="{92BBE87F-1E42-4B72-B562-8767A022A81B}">
      <dgm:prSet/>
      <dgm:spPr/>
      <dgm:t>
        <a:bodyPr/>
        <a:lstStyle/>
        <a:p>
          <a:r>
            <a:rPr lang="en-US" sz="1800"/>
            <a:t>To introduce </a:t>
          </a:r>
          <a:r>
            <a:rPr lang="en-US" sz="1800" b="1"/>
            <a:t>basic co-operation</a:t>
          </a:r>
          <a:r>
            <a:rPr lang="en-US" sz="1800"/>
            <a:t> without RL </a:t>
          </a:r>
        </a:p>
      </dgm:t>
    </dgm:pt>
    <dgm:pt modelId="{CA9B472A-F939-4D5E-BEF2-075DB9F6363B}" type="parTrans" cxnId="{7856CEA4-66CF-4CAF-AC91-D83B92BCBA8C}">
      <dgm:prSet/>
      <dgm:spPr/>
      <dgm:t>
        <a:bodyPr/>
        <a:lstStyle/>
        <a:p>
          <a:endParaRPr lang="en-US"/>
        </a:p>
      </dgm:t>
    </dgm:pt>
    <dgm:pt modelId="{299A5870-C417-4EA2-A798-01629E6BA61A}" type="sibTrans" cxnId="{7856CEA4-66CF-4CAF-AC91-D83B92BCBA8C}">
      <dgm:prSet/>
      <dgm:spPr/>
      <dgm:t>
        <a:bodyPr/>
        <a:lstStyle/>
        <a:p>
          <a:endParaRPr lang="en-US"/>
        </a:p>
      </dgm:t>
    </dgm:pt>
    <dgm:pt modelId="{B68FE4ED-7082-4BA0-A619-A38D5832CAD0}">
      <dgm:prSet/>
      <dgm:spPr/>
      <dgm:t>
        <a:bodyPr/>
        <a:lstStyle/>
        <a:p>
          <a:r>
            <a:rPr lang="en-US" sz="1800"/>
            <a:t>To test whether shared information can </a:t>
          </a:r>
          <a:r>
            <a:rPr lang="en-US" sz="1800" b="1"/>
            <a:t>improve</a:t>
          </a:r>
          <a:r>
            <a:rPr lang="en-US" sz="1800"/>
            <a:t> performance.</a:t>
          </a:r>
        </a:p>
      </dgm:t>
    </dgm:pt>
    <dgm:pt modelId="{1FC7F1CE-F3D2-4417-8BBC-F7253773449F}" type="parTrans" cxnId="{66303EE5-F98A-449C-921D-95D4693868CA}">
      <dgm:prSet/>
      <dgm:spPr/>
      <dgm:t>
        <a:bodyPr/>
        <a:lstStyle/>
        <a:p>
          <a:endParaRPr lang="en-US"/>
        </a:p>
      </dgm:t>
    </dgm:pt>
    <dgm:pt modelId="{439D9C95-42FE-4F94-8EF9-930CE88E31D8}" type="sibTrans" cxnId="{66303EE5-F98A-449C-921D-95D4693868CA}">
      <dgm:prSet/>
      <dgm:spPr/>
      <dgm:t>
        <a:bodyPr/>
        <a:lstStyle/>
        <a:p>
          <a:endParaRPr lang="en-US"/>
        </a:p>
      </dgm:t>
    </dgm:pt>
    <dgm:pt modelId="{ED3FD48E-0D45-475A-B902-506F13D9334A}">
      <dgm:prSet/>
      <dgm:spPr/>
      <dgm:t>
        <a:bodyPr/>
        <a:lstStyle/>
        <a:p>
          <a:r>
            <a:rPr lang="en-US" sz="1800"/>
            <a:t>To compare communication vs random behavior</a:t>
          </a:r>
        </a:p>
      </dgm:t>
    </dgm:pt>
    <dgm:pt modelId="{43BBFC57-23C2-4B59-A451-4B95A0743EC3}" type="parTrans" cxnId="{FD45C710-56A7-47B7-B5A9-F04BA51BCD40}">
      <dgm:prSet/>
      <dgm:spPr/>
      <dgm:t>
        <a:bodyPr/>
        <a:lstStyle/>
        <a:p>
          <a:endParaRPr lang="en-US"/>
        </a:p>
      </dgm:t>
    </dgm:pt>
    <dgm:pt modelId="{375533FC-8DDF-4BC6-A009-5D7C19DEBF23}" type="sibTrans" cxnId="{FD45C710-56A7-47B7-B5A9-F04BA51BCD40}">
      <dgm:prSet/>
      <dgm:spPr/>
      <dgm:t>
        <a:bodyPr/>
        <a:lstStyle/>
        <a:p>
          <a:endParaRPr lang="en-US"/>
        </a:p>
      </dgm:t>
    </dgm:pt>
    <dgm:pt modelId="{378AD0F4-C042-4AAD-9B17-D7D359B8050F}">
      <dgm:prSet/>
      <dgm:spPr/>
      <dgm:t>
        <a:bodyPr/>
        <a:lstStyle/>
        <a:p>
          <a:r>
            <a:rPr lang="en-US" sz="1800" b="1"/>
            <a:t>How It Works </a:t>
          </a:r>
          <a:endParaRPr lang="en-US" sz="1800"/>
        </a:p>
      </dgm:t>
    </dgm:pt>
    <dgm:pt modelId="{DD606B5B-82C7-4F88-8C11-BD2F6852274B}" type="parTrans" cxnId="{C49EDA14-8D6F-46AF-9C44-6F82813B775D}">
      <dgm:prSet/>
      <dgm:spPr/>
      <dgm:t>
        <a:bodyPr/>
        <a:lstStyle/>
        <a:p>
          <a:endParaRPr lang="en-US"/>
        </a:p>
      </dgm:t>
    </dgm:pt>
    <dgm:pt modelId="{72504BFD-6013-408A-9D1B-71DFFD1DECD3}" type="sibTrans" cxnId="{C49EDA14-8D6F-46AF-9C44-6F82813B775D}">
      <dgm:prSet/>
      <dgm:spPr/>
      <dgm:t>
        <a:bodyPr/>
        <a:lstStyle/>
        <a:p>
          <a:endParaRPr lang="en-US"/>
        </a:p>
      </dgm:t>
    </dgm:pt>
    <dgm:pt modelId="{853F2B33-7E1B-E649-95CA-2CA5D3D9AAAC}">
      <dgm:prSet/>
      <dgm:spPr/>
      <dgm:t>
        <a:bodyPr/>
        <a:lstStyle/>
        <a:p>
          <a:pPr>
            <a:buNone/>
          </a:pPr>
          <a:r>
            <a:rPr lang="en-US" sz="1800"/>
            <a:t>For each agent, </a:t>
          </a:r>
          <a:r>
            <a:rPr lang="en-US" sz="1800" b="1"/>
            <a:t>take obs[:2] → </a:t>
          </a:r>
          <a:r>
            <a:rPr lang="en-US" sz="1800"/>
            <a:t>the local movement vector</a:t>
          </a:r>
        </a:p>
      </dgm:t>
    </dgm:pt>
    <dgm:pt modelId="{F7C2FF28-7400-2C45-BF6A-0059DF780DEE}" type="parTrans" cxnId="{28EBD8FA-2074-A141-8048-94CA6AF23A19}">
      <dgm:prSet/>
      <dgm:spPr/>
      <dgm:t>
        <a:bodyPr/>
        <a:lstStyle/>
        <a:p>
          <a:endParaRPr lang="en-US"/>
        </a:p>
      </dgm:t>
    </dgm:pt>
    <dgm:pt modelId="{F26EA70B-256B-7F4A-9A92-12DED955CC91}" type="sibTrans" cxnId="{28EBD8FA-2074-A141-8048-94CA6AF23A19}">
      <dgm:prSet/>
      <dgm:spPr/>
      <dgm:t>
        <a:bodyPr/>
        <a:lstStyle/>
        <a:p>
          <a:endParaRPr lang="en-US"/>
        </a:p>
      </dgm:t>
    </dgm:pt>
    <dgm:pt modelId="{B07194DD-0250-C845-9C77-6248B0DE6EE6}">
      <dgm:prSet/>
      <dgm:spPr/>
      <dgm:t>
        <a:bodyPr/>
        <a:lstStyle/>
        <a:p>
          <a:pPr>
            <a:buNone/>
          </a:pPr>
          <a:r>
            <a:rPr lang="en-US" sz="1800"/>
            <a:t>Combine all vectors across agents</a:t>
          </a:r>
        </a:p>
      </dgm:t>
    </dgm:pt>
    <dgm:pt modelId="{CCF3109C-AC9D-5946-822D-46F115C407E2}" type="parTrans" cxnId="{1AFE4E6B-D2DE-A74D-919A-E5CC02CCCF46}">
      <dgm:prSet/>
      <dgm:spPr/>
      <dgm:t>
        <a:bodyPr/>
        <a:lstStyle/>
        <a:p>
          <a:endParaRPr lang="en-US"/>
        </a:p>
      </dgm:t>
    </dgm:pt>
    <dgm:pt modelId="{4FDF280D-84D9-114A-9909-78511131647E}" type="sibTrans" cxnId="{1AFE4E6B-D2DE-A74D-919A-E5CC02CCCF46}">
      <dgm:prSet/>
      <dgm:spPr/>
      <dgm:t>
        <a:bodyPr/>
        <a:lstStyle/>
        <a:p>
          <a:endParaRPr lang="en-US"/>
        </a:p>
      </dgm:t>
    </dgm:pt>
    <dgm:pt modelId="{972EB676-A273-044C-94F8-16478DD7C7A5}">
      <dgm:prSet/>
      <dgm:spPr/>
      <dgm:t>
        <a:bodyPr/>
        <a:lstStyle/>
        <a:p>
          <a:pPr>
            <a:buNone/>
          </a:pPr>
          <a:r>
            <a:rPr lang="en-US" sz="1800"/>
            <a:t>Compute the </a:t>
          </a:r>
          <a:r>
            <a:rPr lang="en-US" sz="1800" b="1"/>
            <a:t>average direction</a:t>
          </a:r>
          <a:endParaRPr lang="en-US" sz="1800"/>
        </a:p>
      </dgm:t>
    </dgm:pt>
    <dgm:pt modelId="{41954D3C-577C-8F41-9531-6BED5C16B505}" type="parTrans" cxnId="{2241D5BA-07D1-5F47-BC7F-F4F3F5E68C86}">
      <dgm:prSet/>
      <dgm:spPr/>
      <dgm:t>
        <a:bodyPr/>
        <a:lstStyle/>
        <a:p>
          <a:endParaRPr lang="en-US"/>
        </a:p>
      </dgm:t>
    </dgm:pt>
    <dgm:pt modelId="{77CE2667-4EC9-DE48-96EF-AF64BC4B5065}" type="sibTrans" cxnId="{2241D5BA-07D1-5F47-BC7F-F4F3F5E68C86}">
      <dgm:prSet/>
      <dgm:spPr/>
      <dgm:t>
        <a:bodyPr/>
        <a:lstStyle/>
        <a:p>
          <a:endParaRPr lang="en-US"/>
        </a:p>
      </dgm:t>
    </dgm:pt>
    <dgm:pt modelId="{E6F9146C-7FAF-DB45-9608-286311336DC0}">
      <dgm:prSet/>
      <dgm:spPr/>
      <dgm:t>
        <a:bodyPr/>
        <a:lstStyle/>
        <a:p>
          <a:pPr>
            <a:buNone/>
          </a:pPr>
          <a:r>
            <a:rPr lang="en-US" sz="1800"/>
            <a:t>Convert that direction into one of 5 actions</a:t>
          </a:r>
        </a:p>
      </dgm:t>
    </dgm:pt>
    <dgm:pt modelId="{F2EDA520-6E45-1E4C-B430-50839672CB27}" type="parTrans" cxnId="{F280B653-C7E2-6F4D-9341-1B9CFE6BF9AB}">
      <dgm:prSet/>
      <dgm:spPr/>
      <dgm:t>
        <a:bodyPr/>
        <a:lstStyle/>
        <a:p>
          <a:endParaRPr lang="en-US"/>
        </a:p>
      </dgm:t>
    </dgm:pt>
    <dgm:pt modelId="{EA9EBF57-241E-8E40-A2F5-9C19364D4D93}" type="sibTrans" cxnId="{F280B653-C7E2-6F4D-9341-1B9CFE6BF9AB}">
      <dgm:prSet/>
      <dgm:spPr/>
      <dgm:t>
        <a:bodyPr/>
        <a:lstStyle/>
        <a:p>
          <a:endParaRPr lang="en-US"/>
        </a:p>
      </dgm:t>
    </dgm:pt>
    <dgm:pt modelId="{53E23231-14EB-AB4C-9292-E73822282A9F}">
      <dgm:prSet/>
      <dgm:spPr/>
      <dgm:t>
        <a:bodyPr/>
        <a:lstStyle/>
        <a:p>
          <a:pPr>
            <a:buNone/>
          </a:pPr>
          <a:r>
            <a:rPr lang="en-US" sz="1800"/>
            <a:t>Apply the </a:t>
          </a:r>
          <a:r>
            <a:rPr lang="en-US" sz="1800" b="1"/>
            <a:t>same action </a:t>
          </a:r>
          <a:r>
            <a:rPr lang="en-US" sz="1800"/>
            <a:t>to all agents</a:t>
          </a:r>
        </a:p>
      </dgm:t>
    </dgm:pt>
    <dgm:pt modelId="{077BCDB6-60D7-4641-A9D1-EA4DA1D155D7}" type="parTrans" cxnId="{AA4F21BE-F4E0-2840-948F-7AD191881DAB}">
      <dgm:prSet/>
      <dgm:spPr/>
      <dgm:t>
        <a:bodyPr/>
        <a:lstStyle/>
        <a:p>
          <a:endParaRPr lang="en-US"/>
        </a:p>
      </dgm:t>
    </dgm:pt>
    <dgm:pt modelId="{9F730B89-1929-064B-8F69-D1086BFC217D}" type="sibTrans" cxnId="{AA4F21BE-F4E0-2840-948F-7AD191881DAB}">
      <dgm:prSet/>
      <dgm:spPr/>
      <dgm:t>
        <a:bodyPr/>
        <a:lstStyle/>
        <a:p>
          <a:endParaRPr lang="en-US"/>
        </a:p>
      </dgm:t>
    </dgm:pt>
    <dgm:pt modelId="{76E40E5A-BAEA-495A-8821-73479C4B27C7}" type="pres">
      <dgm:prSet presAssocID="{BBBBF577-6A4C-4442-ADF5-C91BB9B3611D}" presName="Name0" presStyleCnt="0">
        <dgm:presLayoutVars>
          <dgm:dir/>
          <dgm:animLvl val="lvl"/>
          <dgm:resizeHandles val="exact"/>
        </dgm:presLayoutVars>
      </dgm:prSet>
      <dgm:spPr/>
    </dgm:pt>
    <dgm:pt modelId="{AC00B7E2-FC67-436F-809E-1981E1389412}" type="pres">
      <dgm:prSet presAssocID="{C04D3D06-B0FB-4500-A575-44D113CFBEC2}" presName="composite" presStyleCnt="0"/>
      <dgm:spPr/>
    </dgm:pt>
    <dgm:pt modelId="{B4623EDA-7424-49BA-A17F-543275C4942F}" type="pres">
      <dgm:prSet presAssocID="{C04D3D06-B0FB-4500-A575-44D113CFBEC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25EBC189-159F-4671-8B55-ACAD63DD2B56}" type="pres">
      <dgm:prSet presAssocID="{C04D3D06-B0FB-4500-A575-44D113CFBEC2}" presName="desTx" presStyleLbl="alignAccFollowNode1" presStyleIdx="0" presStyleCnt="3">
        <dgm:presLayoutVars>
          <dgm:bulletEnabled val="1"/>
        </dgm:presLayoutVars>
      </dgm:prSet>
      <dgm:spPr/>
    </dgm:pt>
    <dgm:pt modelId="{51CACE9C-FAAD-43E1-BC18-A154C3151154}" type="pres">
      <dgm:prSet presAssocID="{6CB2FFD6-8307-4E4B-BE6D-910985BEFB7C}" presName="space" presStyleCnt="0"/>
      <dgm:spPr/>
    </dgm:pt>
    <dgm:pt modelId="{B663A41C-25CF-41F0-97BA-A9E0FE741398}" type="pres">
      <dgm:prSet presAssocID="{85BBFD09-F72A-4B0C-86A7-0C2C198DAEDE}" presName="composite" presStyleCnt="0"/>
      <dgm:spPr/>
    </dgm:pt>
    <dgm:pt modelId="{B6BDE3DB-6F06-4143-A62D-E850F541BA77}" type="pres">
      <dgm:prSet presAssocID="{85BBFD09-F72A-4B0C-86A7-0C2C198DAED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37B8D8E-C2CE-4283-82DC-25387E26F75F}" type="pres">
      <dgm:prSet presAssocID="{85BBFD09-F72A-4B0C-86A7-0C2C198DAEDE}" presName="desTx" presStyleLbl="alignAccFollowNode1" presStyleIdx="1" presStyleCnt="3">
        <dgm:presLayoutVars>
          <dgm:bulletEnabled val="1"/>
        </dgm:presLayoutVars>
      </dgm:prSet>
      <dgm:spPr/>
    </dgm:pt>
    <dgm:pt modelId="{7E3EEAAD-B21A-4595-9206-4AC76411B2BC}" type="pres">
      <dgm:prSet presAssocID="{61E9456B-0D50-4620-B62E-726E01CC8EA8}" presName="space" presStyleCnt="0"/>
      <dgm:spPr/>
    </dgm:pt>
    <dgm:pt modelId="{33725881-38E6-4C55-ADA0-865B33A15416}" type="pres">
      <dgm:prSet presAssocID="{378AD0F4-C042-4AAD-9B17-D7D359B8050F}" presName="composite" presStyleCnt="0"/>
      <dgm:spPr/>
    </dgm:pt>
    <dgm:pt modelId="{077A1112-5376-4C94-9CA7-C00977D0E655}" type="pres">
      <dgm:prSet presAssocID="{378AD0F4-C042-4AAD-9B17-D7D359B8050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69D6AB37-27AF-4A7F-952E-819E493E97D0}" type="pres">
      <dgm:prSet presAssocID="{378AD0F4-C042-4AAD-9B17-D7D359B8050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FD45C710-56A7-47B7-B5A9-F04BA51BCD40}" srcId="{85BBFD09-F72A-4B0C-86A7-0C2C198DAEDE}" destId="{ED3FD48E-0D45-475A-B902-506F13D9334A}" srcOrd="2" destOrd="0" parTransId="{43BBFC57-23C2-4B59-A451-4B95A0743EC3}" sibTransId="{375533FC-8DDF-4BC6-A009-5D7C19DEBF23}"/>
    <dgm:cxn modelId="{BB78E810-51D3-0E4C-909E-6CF61086CF68}" type="presOf" srcId="{853F2B33-7E1B-E649-95CA-2CA5D3D9AAAC}" destId="{69D6AB37-27AF-4A7F-952E-819E493E97D0}" srcOrd="0" destOrd="0" presId="urn:microsoft.com/office/officeart/2005/8/layout/hList1"/>
    <dgm:cxn modelId="{C49EDA14-8D6F-46AF-9C44-6F82813B775D}" srcId="{BBBBF577-6A4C-4442-ADF5-C91BB9B3611D}" destId="{378AD0F4-C042-4AAD-9B17-D7D359B8050F}" srcOrd="2" destOrd="0" parTransId="{DD606B5B-82C7-4F88-8C11-BD2F6852274B}" sibTransId="{72504BFD-6013-408A-9D1B-71DFFD1DECD3}"/>
    <dgm:cxn modelId="{7DA9EF14-00BC-B045-BA26-474F4197EDD0}" type="presOf" srcId="{378AD0F4-C042-4AAD-9B17-D7D359B8050F}" destId="{077A1112-5376-4C94-9CA7-C00977D0E655}" srcOrd="0" destOrd="0" presId="urn:microsoft.com/office/officeart/2005/8/layout/hList1"/>
    <dgm:cxn modelId="{CAADF71E-65B9-704F-9D91-2BB3BC79F2A0}" type="presOf" srcId="{52F5B7E0-9270-42B4-8B1A-D0629AD45264}" destId="{25EBC189-159F-4671-8B55-ACAD63DD2B56}" srcOrd="0" destOrd="1" presId="urn:microsoft.com/office/officeart/2005/8/layout/hList1"/>
    <dgm:cxn modelId="{496A9922-022C-1D4A-9D96-9DCA80B2C2EB}" type="presOf" srcId="{1E155C08-E217-4115-85E3-457E19DE07BC}" destId="{25EBC189-159F-4671-8B55-ACAD63DD2B56}" srcOrd="0" destOrd="3" presId="urn:microsoft.com/office/officeart/2005/8/layout/hList1"/>
    <dgm:cxn modelId="{F971AA25-82DE-5342-80B2-B0D565A8F47D}" type="presOf" srcId="{FDC3D1E9-339F-4C61-8A60-125387CCB842}" destId="{25EBC189-159F-4671-8B55-ACAD63DD2B56}" srcOrd="0" destOrd="0" presId="urn:microsoft.com/office/officeart/2005/8/layout/hList1"/>
    <dgm:cxn modelId="{ED5FEA31-3375-8045-8A95-AD77E888BE58}" type="presOf" srcId="{724CE472-D99B-4E52-B382-F53F1791A327}" destId="{25EBC189-159F-4671-8B55-ACAD63DD2B56}" srcOrd="0" destOrd="2" presId="urn:microsoft.com/office/officeart/2005/8/layout/hList1"/>
    <dgm:cxn modelId="{D67A2F3D-4638-4F42-827C-ED28B9B0DDF1}" type="presOf" srcId="{E6F9146C-7FAF-DB45-9608-286311336DC0}" destId="{69D6AB37-27AF-4A7F-952E-819E493E97D0}" srcOrd="0" destOrd="3" presId="urn:microsoft.com/office/officeart/2005/8/layout/hList1"/>
    <dgm:cxn modelId="{A9EEC940-CF08-4B77-ACA6-60E3EB48D559}" srcId="{BBBBF577-6A4C-4442-ADF5-C91BB9B3611D}" destId="{C04D3D06-B0FB-4500-A575-44D113CFBEC2}" srcOrd="0" destOrd="0" parTransId="{AFB5C7DA-8261-410F-927F-E2FF2E9C6924}" sibTransId="{6CB2FFD6-8307-4E4B-BE6D-910985BEFB7C}"/>
    <dgm:cxn modelId="{3A86A55B-595B-6B45-95EC-4B99C545133D}" type="presOf" srcId="{C04D3D06-B0FB-4500-A575-44D113CFBEC2}" destId="{B4623EDA-7424-49BA-A17F-543275C4942F}" srcOrd="0" destOrd="0" presId="urn:microsoft.com/office/officeart/2005/8/layout/hList1"/>
    <dgm:cxn modelId="{09C51C41-50B5-A947-92E0-748E4C61519C}" type="presOf" srcId="{ED3FD48E-0D45-475A-B902-506F13D9334A}" destId="{037B8D8E-C2CE-4283-82DC-25387E26F75F}" srcOrd="0" destOrd="2" presId="urn:microsoft.com/office/officeart/2005/8/layout/hList1"/>
    <dgm:cxn modelId="{1AFE4E6B-D2DE-A74D-919A-E5CC02CCCF46}" srcId="{378AD0F4-C042-4AAD-9B17-D7D359B8050F}" destId="{B07194DD-0250-C845-9C77-6248B0DE6EE6}" srcOrd="1" destOrd="0" parTransId="{CCF3109C-AC9D-5946-822D-46F115C407E2}" sibTransId="{4FDF280D-84D9-114A-9909-78511131647E}"/>
    <dgm:cxn modelId="{02DE9D50-B90D-4A49-9245-B78BE512369F}" srcId="{C04D3D06-B0FB-4500-A575-44D113CFBEC2}" destId="{FDC3D1E9-339F-4C61-8A60-125387CCB842}" srcOrd="0" destOrd="0" parTransId="{130BD09A-FA23-482C-9649-3C758715F81C}" sibTransId="{B61ED99E-D785-4AA4-9153-95AC210391C7}"/>
    <dgm:cxn modelId="{C8AD2652-93B6-5643-8689-F7F789C89876}" type="presOf" srcId="{B68FE4ED-7082-4BA0-A619-A38D5832CAD0}" destId="{037B8D8E-C2CE-4283-82DC-25387E26F75F}" srcOrd="0" destOrd="1" presId="urn:microsoft.com/office/officeart/2005/8/layout/hList1"/>
    <dgm:cxn modelId="{F280B653-C7E2-6F4D-9341-1B9CFE6BF9AB}" srcId="{378AD0F4-C042-4AAD-9B17-D7D359B8050F}" destId="{E6F9146C-7FAF-DB45-9608-286311336DC0}" srcOrd="3" destOrd="0" parTransId="{F2EDA520-6E45-1E4C-B430-50839672CB27}" sibTransId="{EA9EBF57-241E-8E40-A2F5-9C19364D4D93}"/>
    <dgm:cxn modelId="{D21DBB76-5884-034F-8A7A-D67392625A64}" type="presOf" srcId="{92BBE87F-1E42-4B72-B562-8767A022A81B}" destId="{037B8D8E-C2CE-4283-82DC-25387E26F75F}" srcOrd="0" destOrd="0" presId="urn:microsoft.com/office/officeart/2005/8/layout/hList1"/>
    <dgm:cxn modelId="{69E68492-4742-4DDE-8A3A-683653941E10}" srcId="{BBBBF577-6A4C-4442-ADF5-C91BB9B3611D}" destId="{85BBFD09-F72A-4B0C-86A7-0C2C198DAEDE}" srcOrd="1" destOrd="0" parTransId="{B275F61F-ECF8-401A-8016-783FAEE8CD1F}" sibTransId="{61E9456B-0D50-4620-B62E-726E01CC8EA8}"/>
    <dgm:cxn modelId="{D85E0994-0571-42D1-8D88-B23B169ABB41}" srcId="{C04D3D06-B0FB-4500-A575-44D113CFBEC2}" destId="{724CE472-D99B-4E52-B382-F53F1791A327}" srcOrd="2" destOrd="0" parTransId="{8E8D1AA6-A60B-445B-8D11-33284C52FDE6}" sibTransId="{BBBCDE7E-39C6-4592-BB28-0DDA1D3EFDC1}"/>
    <dgm:cxn modelId="{7856CEA4-66CF-4CAF-AC91-D83B92BCBA8C}" srcId="{85BBFD09-F72A-4B0C-86A7-0C2C198DAEDE}" destId="{92BBE87F-1E42-4B72-B562-8767A022A81B}" srcOrd="0" destOrd="0" parTransId="{CA9B472A-F939-4D5E-BEF2-075DB9F6363B}" sibTransId="{299A5870-C417-4EA2-A798-01629E6BA61A}"/>
    <dgm:cxn modelId="{349C52AA-FDA8-2D4F-B3B4-F09B86E468E5}" type="presOf" srcId="{BBBBF577-6A4C-4442-ADF5-C91BB9B3611D}" destId="{76E40E5A-BAEA-495A-8821-73479C4B27C7}" srcOrd="0" destOrd="0" presId="urn:microsoft.com/office/officeart/2005/8/layout/hList1"/>
    <dgm:cxn modelId="{2241D5BA-07D1-5F47-BC7F-F4F3F5E68C86}" srcId="{378AD0F4-C042-4AAD-9B17-D7D359B8050F}" destId="{972EB676-A273-044C-94F8-16478DD7C7A5}" srcOrd="2" destOrd="0" parTransId="{41954D3C-577C-8F41-9531-6BED5C16B505}" sibTransId="{77CE2667-4EC9-DE48-96EF-AF64BC4B5065}"/>
    <dgm:cxn modelId="{AA4F21BE-F4E0-2840-948F-7AD191881DAB}" srcId="{378AD0F4-C042-4AAD-9B17-D7D359B8050F}" destId="{53E23231-14EB-AB4C-9292-E73822282A9F}" srcOrd="4" destOrd="0" parTransId="{077BCDB6-60D7-4641-A9D1-EA4DA1D155D7}" sibTransId="{9F730B89-1929-064B-8F69-D1086BFC217D}"/>
    <dgm:cxn modelId="{99BF04C4-CA76-4640-98B7-14C1C64EF8F2}" type="presOf" srcId="{85BBFD09-F72A-4B0C-86A7-0C2C198DAEDE}" destId="{B6BDE3DB-6F06-4143-A62D-E850F541BA77}" srcOrd="0" destOrd="0" presId="urn:microsoft.com/office/officeart/2005/8/layout/hList1"/>
    <dgm:cxn modelId="{4ED1EDCA-3807-1841-8B9C-E3EDAC663975}" type="presOf" srcId="{B07194DD-0250-C845-9C77-6248B0DE6EE6}" destId="{69D6AB37-27AF-4A7F-952E-819E493E97D0}" srcOrd="0" destOrd="1" presId="urn:microsoft.com/office/officeart/2005/8/layout/hList1"/>
    <dgm:cxn modelId="{66303EE5-F98A-449C-921D-95D4693868CA}" srcId="{85BBFD09-F72A-4B0C-86A7-0C2C198DAEDE}" destId="{B68FE4ED-7082-4BA0-A619-A38D5832CAD0}" srcOrd="1" destOrd="0" parTransId="{1FC7F1CE-F3D2-4417-8BBC-F7253773449F}" sibTransId="{439D9C95-42FE-4F94-8EF9-930CE88E31D8}"/>
    <dgm:cxn modelId="{35C653E9-E943-7747-8C8C-D7672B464744}" type="presOf" srcId="{972EB676-A273-044C-94F8-16478DD7C7A5}" destId="{69D6AB37-27AF-4A7F-952E-819E493E97D0}" srcOrd="0" destOrd="2" presId="urn:microsoft.com/office/officeart/2005/8/layout/hList1"/>
    <dgm:cxn modelId="{E5484AEF-59E5-476E-B149-EA6E16DFE6A8}" srcId="{C04D3D06-B0FB-4500-A575-44D113CFBEC2}" destId="{1E155C08-E217-4115-85E3-457E19DE07BC}" srcOrd="3" destOrd="0" parTransId="{63C74CF2-E1CA-4FFD-BB0D-27ED90468179}" sibTransId="{71E4BDAD-B444-4475-8F8D-65C8004DCE9F}"/>
    <dgm:cxn modelId="{2C5BA7EF-EB9F-4C4F-87F5-2279EF14E68E}" type="presOf" srcId="{53E23231-14EB-AB4C-9292-E73822282A9F}" destId="{69D6AB37-27AF-4A7F-952E-819E493E97D0}" srcOrd="0" destOrd="4" presId="urn:microsoft.com/office/officeart/2005/8/layout/hList1"/>
    <dgm:cxn modelId="{9F32BDF5-4C09-4CF1-AE3E-1EF5A8506F10}" srcId="{C04D3D06-B0FB-4500-A575-44D113CFBEC2}" destId="{52F5B7E0-9270-42B4-8B1A-D0629AD45264}" srcOrd="1" destOrd="0" parTransId="{8CF401CF-8907-490F-B590-0698A50BDE3F}" sibTransId="{654D8E25-6359-48E2-82B9-B187B9AFFC57}"/>
    <dgm:cxn modelId="{28EBD8FA-2074-A141-8048-94CA6AF23A19}" srcId="{378AD0F4-C042-4AAD-9B17-D7D359B8050F}" destId="{853F2B33-7E1B-E649-95CA-2CA5D3D9AAAC}" srcOrd="0" destOrd="0" parTransId="{F7C2FF28-7400-2C45-BF6A-0059DF780DEE}" sibTransId="{F26EA70B-256B-7F4A-9A92-12DED955CC91}"/>
    <dgm:cxn modelId="{67D7556D-0258-CC4C-B3C2-702FECA12AEF}" type="presParOf" srcId="{76E40E5A-BAEA-495A-8821-73479C4B27C7}" destId="{AC00B7E2-FC67-436F-809E-1981E1389412}" srcOrd="0" destOrd="0" presId="urn:microsoft.com/office/officeart/2005/8/layout/hList1"/>
    <dgm:cxn modelId="{507BD539-E365-B94C-B2CC-A911EC56A110}" type="presParOf" srcId="{AC00B7E2-FC67-436F-809E-1981E1389412}" destId="{B4623EDA-7424-49BA-A17F-543275C4942F}" srcOrd="0" destOrd="0" presId="urn:microsoft.com/office/officeart/2005/8/layout/hList1"/>
    <dgm:cxn modelId="{C8F51DF6-2ECE-A24E-8755-D91B480F9E70}" type="presParOf" srcId="{AC00B7E2-FC67-436F-809E-1981E1389412}" destId="{25EBC189-159F-4671-8B55-ACAD63DD2B56}" srcOrd="1" destOrd="0" presId="urn:microsoft.com/office/officeart/2005/8/layout/hList1"/>
    <dgm:cxn modelId="{67CA8554-CAFF-0648-846E-C00B46D0B545}" type="presParOf" srcId="{76E40E5A-BAEA-495A-8821-73479C4B27C7}" destId="{51CACE9C-FAAD-43E1-BC18-A154C3151154}" srcOrd="1" destOrd="0" presId="urn:microsoft.com/office/officeart/2005/8/layout/hList1"/>
    <dgm:cxn modelId="{7636E953-D63F-F04A-8671-A5DDEFFE1DFA}" type="presParOf" srcId="{76E40E5A-BAEA-495A-8821-73479C4B27C7}" destId="{B663A41C-25CF-41F0-97BA-A9E0FE741398}" srcOrd="2" destOrd="0" presId="urn:microsoft.com/office/officeart/2005/8/layout/hList1"/>
    <dgm:cxn modelId="{8A37C829-C834-A24F-889E-8A7427A00133}" type="presParOf" srcId="{B663A41C-25CF-41F0-97BA-A9E0FE741398}" destId="{B6BDE3DB-6F06-4143-A62D-E850F541BA77}" srcOrd="0" destOrd="0" presId="urn:microsoft.com/office/officeart/2005/8/layout/hList1"/>
    <dgm:cxn modelId="{5B3508CC-989D-6D47-A114-A12EBAF42C5C}" type="presParOf" srcId="{B663A41C-25CF-41F0-97BA-A9E0FE741398}" destId="{037B8D8E-C2CE-4283-82DC-25387E26F75F}" srcOrd="1" destOrd="0" presId="urn:microsoft.com/office/officeart/2005/8/layout/hList1"/>
    <dgm:cxn modelId="{1D0CAF7A-BF55-DE43-92A6-F29376C7726B}" type="presParOf" srcId="{76E40E5A-BAEA-495A-8821-73479C4B27C7}" destId="{7E3EEAAD-B21A-4595-9206-4AC76411B2BC}" srcOrd="3" destOrd="0" presId="urn:microsoft.com/office/officeart/2005/8/layout/hList1"/>
    <dgm:cxn modelId="{F83C45B9-C28B-0E4B-A252-80F69E5AB8A6}" type="presParOf" srcId="{76E40E5A-BAEA-495A-8821-73479C4B27C7}" destId="{33725881-38E6-4C55-ADA0-865B33A15416}" srcOrd="4" destOrd="0" presId="urn:microsoft.com/office/officeart/2005/8/layout/hList1"/>
    <dgm:cxn modelId="{26A017CC-0C47-7843-A42C-888FA33FE55B}" type="presParOf" srcId="{33725881-38E6-4C55-ADA0-865B33A15416}" destId="{077A1112-5376-4C94-9CA7-C00977D0E655}" srcOrd="0" destOrd="0" presId="urn:microsoft.com/office/officeart/2005/8/layout/hList1"/>
    <dgm:cxn modelId="{AD93C0E0-B334-A748-BBA9-133B5018F13B}" type="presParOf" srcId="{33725881-38E6-4C55-ADA0-865B33A15416}" destId="{69D6AB37-27AF-4A7F-952E-819E493E97D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B61B7E0-6619-4EE6-826E-14CEDE6172C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B9B2BD5-E317-4B74-8AC7-D203DC4D150E}">
      <dgm:prSet/>
      <dgm:spPr/>
      <dgm:t>
        <a:bodyPr/>
        <a:lstStyle/>
        <a:p>
          <a:pPr>
            <a:lnSpc>
              <a:spcPct val="150000"/>
            </a:lnSpc>
          </a:pPr>
          <a:r>
            <a:rPr lang="en-GB"/>
            <a:t>HLSCSN provides a flexible, human-like communication model for autonomous agents.</a:t>
          </a:r>
          <a:endParaRPr lang="en-US"/>
        </a:p>
      </dgm:t>
    </dgm:pt>
    <dgm:pt modelId="{49DA06A7-2103-45D3-9A39-508BDE78230F}" type="parTrans" cxnId="{2647E2E0-338E-4484-B2BA-BC8DDBB7E8A0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04485502-B178-4843-8DDE-3FE48CE3BB79}" type="sibTrans" cxnId="{2647E2E0-338E-4484-B2BA-BC8DDBB7E8A0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A07CC06C-611D-4F7E-AC2C-9F4AC946C29B}">
      <dgm:prSet/>
      <dgm:spPr/>
      <dgm:t>
        <a:bodyPr/>
        <a:lstStyle/>
        <a:p>
          <a:pPr>
            <a:lnSpc>
              <a:spcPct val="150000"/>
            </a:lnSpc>
          </a:pPr>
          <a:r>
            <a:rPr lang="en-GB"/>
            <a:t>The three-layer structure enables agents to shift between aligning concepts, clarifying details, and performing actions. </a:t>
          </a:r>
          <a:endParaRPr lang="en-US"/>
        </a:p>
      </dgm:t>
    </dgm:pt>
    <dgm:pt modelId="{DFB79173-E571-4BEB-9A8F-0E4BDA20E26A}" type="parTrans" cxnId="{BFF8A673-DA5E-42DB-9590-37D547A803A9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2AC22E8D-222B-4EF9-B758-19F0683642CC}" type="sibTrans" cxnId="{BFF8A673-DA5E-42DB-9590-37D547A803A9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7AC8D460-6911-42E7-941F-0D9BFE1CCA35}">
      <dgm:prSet/>
      <dgm:spPr/>
      <dgm:t>
        <a:bodyPr/>
        <a:lstStyle/>
        <a:p>
          <a:pPr>
            <a:lnSpc>
              <a:spcPct val="150000"/>
            </a:lnSpc>
          </a:pPr>
          <a:r>
            <a:rPr lang="en-GB"/>
            <a:t>Bayesian reasoning and RL together allow agents to judge when clarification is needed, improving both accuracy and efficiency. </a:t>
          </a:r>
          <a:endParaRPr lang="en-US"/>
        </a:p>
      </dgm:t>
    </dgm:pt>
    <dgm:pt modelId="{E89C829C-AA29-46F6-B93F-2134DF1B0370}" type="parTrans" cxnId="{A39185E0-1D86-4BA3-9350-63BB8B745181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7B119F9D-D750-487B-9A6A-AAD106B6F6F7}" type="sibTrans" cxnId="{A39185E0-1D86-4BA3-9350-63BB8B745181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7C69741A-8DAE-49B8-AE1F-369CF152C7EB}">
      <dgm:prSet/>
      <dgm:spPr/>
      <dgm:t>
        <a:bodyPr/>
        <a:lstStyle/>
        <a:p>
          <a:pPr>
            <a:lnSpc>
              <a:spcPct val="150000"/>
            </a:lnSpc>
          </a:pPr>
          <a:r>
            <a:rPr lang="en-GB"/>
            <a:t>Over time, agents develop adaptive communication habits that maintain task flow while ensuring shared understanding. </a:t>
          </a:r>
          <a:endParaRPr lang="en-US"/>
        </a:p>
      </dgm:t>
    </dgm:pt>
    <dgm:pt modelId="{3D2E301C-BEFF-464A-975F-C398FFE103AA}" type="parTrans" cxnId="{AC3BE804-777A-40BB-964C-90193C1DC81A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6D2EF90C-6388-40F5-A4E8-5F487AE7E628}" type="sibTrans" cxnId="{AC3BE804-777A-40BB-964C-90193C1DC81A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21B38EED-8AFE-4984-9EEB-91E62B5A1B02}">
      <dgm:prSet/>
      <dgm:spPr/>
      <dgm:t>
        <a:bodyPr/>
        <a:lstStyle/>
        <a:p>
          <a:pPr>
            <a:lnSpc>
              <a:spcPct val="150000"/>
            </a:lnSpc>
          </a:pPr>
          <a:r>
            <a:rPr lang="en-GB"/>
            <a:t>This framework supports more cooperative, scalable, and semantically robust multi-agent systems.</a:t>
          </a:r>
          <a:endParaRPr lang="en-US"/>
        </a:p>
      </dgm:t>
    </dgm:pt>
    <dgm:pt modelId="{EE7F55AC-9470-49DA-A52A-2DBC1D0E5FE9}" type="parTrans" cxnId="{881D1A54-5FF5-4D00-9EBA-A605ECBB98CA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EBA0847D-3FEC-46FC-90F1-B04C5D25495B}" type="sibTrans" cxnId="{881D1A54-5FF5-4D00-9EBA-A605ECBB98CA}">
      <dgm:prSet/>
      <dgm:spPr/>
      <dgm:t>
        <a:bodyPr/>
        <a:lstStyle/>
        <a:p>
          <a:pPr>
            <a:lnSpc>
              <a:spcPct val="150000"/>
            </a:lnSpc>
          </a:pPr>
          <a:endParaRPr lang="en-US"/>
        </a:p>
      </dgm:t>
    </dgm:pt>
    <dgm:pt modelId="{0BD7044A-AA7E-4A28-8F74-4BF0E50797ED}" type="pres">
      <dgm:prSet presAssocID="{BB61B7E0-6619-4EE6-826E-14CEDE6172C7}" presName="root" presStyleCnt="0">
        <dgm:presLayoutVars>
          <dgm:dir/>
          <dgm:resizeHandles val="exact"/>
        </dgm:presLayoutVars>
      </dgm:prSet>
      <dgm:spPr/>
    </dgm:pt>
    <dgm:pt modelId="{90C88C51-3088-46D7-B7C7-48EF4DBB6D37}" type="pres">
      <dgm:prSet presAssocID="{5B9B2BD5-E317-4B74-8AC7-D203DC4D150E}" presName="compNode" presStyleCnt="0"/>
      <dgm:spPr/>
    </dgm:pt>
    <dgm:pt modelId="{70DBAF5A-7774-4634-B7BA-9BC5745C4F8E}" type="pres">
      <dgm:prSet presAssocID="{5B9B2BD5-E317-4B74-8AC7-D203DC4D150E}" presName="bgRect" presStyleLbl="bgShp" presStyleIdx="0" presStyleCnt="5"/>
      <dgm:spPr/>
    </dgm:pt>
    <dgm:pt modelId="{3B2DFC65-F9BE-4E8E-9BC3-B58A1FC29C26}" type="pres">
      <dgm:prSet presAssocID="{5B9B2BD5-E317-4B74-8AC7-D203DC4D150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ummingbird"/>
        </a:ext>
      </dgm:extLst>
    </dgm:pt>
    <dgm:pt modelId="{E8DD898B-3222-4A4B-9646-B93CEC67484D}" type="pres">
      <dgm:prSet presAssocID="{5B9B2BD5-E317-4B74-8AC7-D203DC4D150E}" presName="spaceRect" presStyleCnt="0"/>
      <dgm:spPr/>
    </dgm:pt>
    <dgm:pt modelId="{6DB43404-1593-4D5E-8B25-CE0992D44F1E}" type="pres">
      <dgm:prSet presAssocID="{5B9B2BD5-E317-4B74-8AC7-D203DC4D150E}" presName="parTx" presStyleLbl="revTx" presStyleIdx="0" presStyleCnt="5">
        <dgm:presLayoutVars>
          <dgm:chMax val="0"/>
          <dgm:chPref val="0"/>
        </dgm:presLayoutVars>
      </dgm:prSet>
      <dgm:spPr/>
    </dgm:pt>
    <dgm:pt modelId="{9E27A66E-55D5-41C0-8FB7-DDEA2CCC553D}" type="pres">
      <dgm:prSet presAssocID="{04485502-B178-4843-8DDE-3FE48CE3BB79}" presName="sibTrans" presStyleCnt="0"/>
      <dgm:spPr/>
    </dgm:pt>
    <dgm:pt modelId="{65AAC141-D8C0-43C7-8A33-393CC4261CA2}" type="pres">
      <dgm:prSet presAssocID="{A07CC06C-611D-4F7E-AC2C-9F4AC946C29B}" presName="compNode" presStyleCnt="0"/>
      <dgm:spPr/>
    </dgm:pt>
    <dgm:pt modelId="{06058126-5C2D-4BD5-A5AA-DCE94A96B718}" type="pres">
      <dgm:prSet presAssocID="{A07CC06C-611D-4F7E-AC2C-9F4AC946C29B}" presName="bgRect" presStyleLbl="bgShp" presStyleIdx="1" presStyleCnt="5"/>
      <dgm:spPr/>
    </dgm:pt>
    <dgm:pt modelId="{80AE4F1B-1CE6-4BA4-AB8A-00564D3BF1F7}" type="pres">
      <dgm:prSet presAssocID="{A07CC06C-611D-4F7E-AC2C-9F4AC946C29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1B14200A-C192-40BC-BD45-BE08087394EF}" type="pres">
      <dgm:prSet presAssocID="{A07CC06C-611D-4F7E-AC2C-9F4AC946C29B}" presName="spaceRect" presStyleCnt="0"/>
      <dgm:spPr/>
    </dgm:pt>
    <dgm:pt modelId="{18FA80A4-82A7-4605-8AF5-E9F0273217FE}" type="pres">
      <dgm:prSet presAssocID="{A07CC06C-611D-4F7E-AC2C-9F4AC946C29B}" presName="parTx" presStyleLbl="revTx" presStyleIdx="1" presStyleCnt="5">
        <dgm:presLayoutVars>
          <dgm:chMax val="0"/>
          <dgm:chPref val="0"/>
        </dgm:presLayoutVars>
      </dgm:prSet>
      <dgm:spPr/>
    </dgm:pt>
    <dgm:pt modelId="{D3B653B3-A5C3-421C-9FD6-F62B9E407755}" type="pres">
      <dgm:prSet presAssocID="{2AC22E8D-222B-4EF9-B758-19F0683642CC}" presName="sibTrans" presStyleCnt="0"/>
      <dgm:spPr/>
    </dgm:pt>
    <dgm:pt modelId="{D1863464-E488-4016-9912-9B8E0F9973D5}" type="pres">
      <dgm:prSet presAssocID="{7AC8D460-6911-42E7-941F-0D9BFE1CCA35}" presName="compNode" presStyleCnt="0"/>
      <dgm:spPr/>
    </dgm:pt>
    <dgm:pt modelId="{B127A03C-B069-4600-90C6-EA2EA47D6309}" type="pres">
      <dgm:prSet presAssocID="{7AC8D460-6911-42E7-941F-0D9BFE1CCA35}" presName="bgRect" presStyleLbl="bgShp" presStyleIdx="2" presStyleCnt="5"/>
      <dgm:spPr/>
    </dgm:pt>
    <dgm:pt modelId="{F3D5DCC1-E847-4AA8-8BC6-91B9051F504B}" type="pres">
      <dgm:prSet presAssocID="{7AC8D460-6911-42E7-941F-0D9BFE1CCA3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90AD7A5E-ABC7-407C-9FC5-2196049333E5}" type="pres">
      <dgm:prSet presAssocID="{7AC8D460-6911-42E7-941F-0D9BFE1CCA35}" presName="spaceRect" presStyleCnt="0"/>
      <dgm:spPr/>
    </dgm:pt>
    <dgm:pt modelId="{998AE191-45CA-41D1-A38E-7152BDC304C9}" type="pres">
      <dgm:prSet presAssocID="{7AC8D460-6911-42E7-941F-0D9BFE1CCA35}" presName="parTx" presStyleLbl="revTx" presStyleIdx="2" presStyleCnt="5">
        <dgm:presLayoutVars>
          <dgm:chMax val="0"/>
          <dgm:chPref val="0"/>
        </dgm:presLayoutVars>
      </dgm:prSet>
      <dgm:spPr/>
    </dgm:pt>
    <dgm:pt modelId="{236C0D5E-0E35-4DFD-9D32-16F646DD7118}" type="pres">
      <dgm:prSet presAssocID="{7B119F9D-D750-487B-9A6A-AAD106B6F6F7}" presName="sibTrans" presStyleCnt="0"/>
      <dgm:spPr/>
    </dgm:pt>
    <dgm:pt modelId="{8F202D23-B484-4D30-A80A-3661DB2ADF73}" type="pres">
      <dgm:prSet presAssocID="{7C69741A-8DAE-49B8-AE1F-369CF152C7EB}" presName="compNode" presStyleCnt="0"/>
      <dgm:spPr/>
    </dgm:pt>
    <dgm:pt modelId="{E617A2A7-68C6-47FA-9FA1-B3E4A868FF5B}" type="pres">
      <dgm:prSet presAssocID="{7C69741A-8DAE-49B8-AE1F-369CF152C7EB}" presName="bgRect" presStyleLbl="bgShp" presStyleIdx="3" presStyleCnt="5"/>
      <dgm:spPr/>
    </dgm:pt>
    <dgm:pt modelId="{60303422-FD4D-4DF2-B6C7-6C096D5DD560}" type="pres">
      <dgm:prSet presAssocID="{7C69741A-8DAE-49B8-AE1F-369CF152C7E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74B8197C-2C42-4296-8D1A-57EC5186826F}" type="pres">
      <dgm:prSet presAssocID="{7C69741A-8DAE-49B8-AE1F-369CF152C7EB}" presName="spaceRect" presStyleCnt="0"/>
      <dgm:spPr/>
    </dgm:pt>
    <dgm:pt modelId="{7ED7A3AD-C1F4-4123-819C-ADAD9A971D00}" type="pres">
      <dgm:prSet presAssocID="{7C69741A-8DAE-49B8-AE1F-369CF152C7EB}" presName="parTx" presStyleLbl="revTx" presStyleIdx="3" presStyleCnt="5">
        <dgm:presLayoutVars>
          <dgm:chMax val="0"/>
          <dgm:chPref val="0"/>
        </dgm:presLayoutVars>
      </dgm:prSet>
      <dgm:spPr/>
    </dgm:pt>
    <dgm:pt modelId="{D4070B5D-AAAD-4897-B34F-73CA53F4E62B}" type="pres">
      <dgm:prSet presAssocID="{6D2EF90C-6388-40F5-A4E8-5F487AE7E628}" presName="sibTrans" presStyleCnt="0"/>
      <dgm:spPr/>
    </dgm:pt>
    <dgm:pt modelId="{7A6D79B1-BE2D-40ED-BD20-CA0D55F4A809}" type="pres">
      <dgm:prSet presAssocID="{21B38EED-8AFE-4984-9EEB-91E62B5A1B02}" presName="compNode" presStyleCnt="0"/>
      <dgm:spPr/>
    </dgm:pt>
    <dgm:pt modelId="{468064DE-9C89-481D-9A0F-F526CD9876A3}" type="pres">
      <dgm:prSet presAssocID="{21B38EED-8AFE-4984-9EEB-91E62B5A1B02}" presName="bgRect" presStyleLbl="bgShp" presStyleIdx="4" presStyleCnt="5"/>
      <dgm:spPr/>
    </dgm:pt>
    <dgm:pt modelId="{BED22569-8D8D-429D-9FE5-5D550D7994E5}" type="pres">
      <dgm:prSet presAssocID="{21B38EED-8AFE-4984-9EEB-91E62B5A1B0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4ABDE282-7617-47DA-A060-2A8E1261D329}" type="pres">
      <dgm:prSet presAssocID="{21B38EED-8AFE-4984-9EEB-91E62B5A1B02}" presName="spaceRect" presStyleCnt="0"/>
      <dgm:spPr/>
    </dgm:pt>
    <dgm:pt modelId="{0569FCC0-9DFA-4AFE-883C-B79BF5680E5A}" type="pres">
      <dgm:prSet presAssocID="{21B38EED-8AFE-4984-9EEB-91E62B5A1B0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C3BE804-777A-40BB-964C-90193C1DC81A}" srcId="{BB61B7E0-6619-4EE6-826E-14CEDE6172C7}" destId="{7C69741A-8DAE-49B8-AE1F-369CF152C7EB}" srcOrd="3" destOrd="0" parTransId="{3D2E301C-BEFF-464A-975F-C398FFE103AA}" sibTransId="{6D2EF90C-6388-40F5-A4E8-5F487AE7E628}"/>
    <dgm:cxn modelId="{46D6F10E-AB41-459D-AD0B-E612365C4CA6}" type="presOf" srcId="{7C69741A-8DAE-49B8-AE1F-369CF152C7EB}" destId="{7ED7A3AD-C1F4-4123-819C-ADAD9A971D00}" srcOrd="0" destOrd="0" presId="urn:microsoft.com/office/officeart/2018/2/layout/IconVerticalSolidList"/>
    <dgm:cxn modelId="{A0A5D36C-355A-4D54-A773-D967B146087F}" type="presOf" srcId="{7AC8D460-6911-42E7-941F-0D9BFE1CCA35}" destId="{998AE191-45CA-41D1-A38E-7152BDC304C9}" srcOrd="0" destOrd="0" presId="urn:microsoft.com/office/officeart/2018/2/layout/IconVerticalSolidList"/>
    <dgm:cxn modelId="{CB18674D-CBD9-4912-935F-45A55899C3D1}" type="presOf" srcId="{A07CC06C-611D-4F7E-AC2C-9F4AC946C29B}" destId="{18FA80A4-82A7-4605-8AF5-E9F0273217FE}" srcOrd="0" destOrd="0" presId="urn:microsoft.com/office/officeart/2018/2/layout/IconVerticalSolidList"/>
    <dgm:cxn modelId="{BFF8A673-DA5E-42DB-9590-37D547A803A9}" srcId="{BB61B7E0-6619-4EE6-826E-14CEDE6172C7}" destId="{A07CC06C-611D-4F7E-AC2C-9F4AC946C29B}" srcOrd="1" destOrd="0" parTransId="{DFB79173-E571-4BEB-9A8F-0E4BDA20E26A}" sibTransId="{2AC22E8D-222B-4EF9-B758-19F0683642CC}"/>
    <dgm:cxn modelId="{881D1A54-5FF5-4D00-9EBA-A605ECBB98CA}" srcId="{BB61B7E0-6619-4EE6-826E-14CEDE6172C7}" destId="{21B38EED-8AFE-4984-9EEB-91E62B5A1B02}" srcOrd="4" destOrd="0" parTransId="{EE7F55AC-9470-49DA-A52A-2DBC1D0E5FE9}" sibTransId="{EBA0847D-3FEC-46FC-90F1-B04C5D25495B}"/>
    <dgm:cxn modelId="{CB803190-8263-4729-AD9C-E2DCFC52ACA3}" type="presOf" srcId="{21B38EED-8AFE-4984-9EEB-91E62B5A1B02}" destId="{0569FCC0-9DFA-4AFE-883C-B79BF5680E5A}" srcOrd="0" destOrd="0" presId="urn:microsoft.com/office/officeart/2018/2/layout/IconVerticalSolidList"/>
    <dgm:cxn modelId="{2CB1C3AF-E8DF-48F2-A127-4999EEED9E63}" type="presOf" srcId="{BB61B7E0-6619-4EE6-826E-14CEDE6172C7}" destId="{0BD7044A-AA7E-4A28-8F74-4BF0E50797ED}" srcOrd="0" destOrd="0" presId="urn:microsoft.com/office/officeart/2018/2/layout/IconVerticalSolidList"/>
    <dgm:cxn modelId="{A39185E0-1D86-4BA3-9350-63BB8B745181}" srcId="{BB61B7E0-6619-4EE6-826E-14CEDE6172C7}" destId="{7AC8D460-6911-42E7-941F-0D9BFE1CCA35}" srcOrd="2" destOrd="0" parTransId="{E89C829C-AA29-46F6-B93F-2134DF1B0370}" sibTransId="{7B119F9D-D750-487B-9A6A-AAD106B6F6F7}"/>
    <dgm:cxn modelId="{2647E2E0-338E-4484-B2BA-BC8DDBB7E8A0}" srcId="{BB61B7E0-6619-4EE6-826E-14CEDE6172C7}" destId="{5B9B2BD5-E317-4B74-8AC7-D203DC4D150E}" srcOrd="0" destOrd="0" parTransId="{49DA06A7-2103-45D3-9A39-508BDE78230F}" sibTransId="{04485502-B178-4843-8DDE-3FE48CE3BB79}"/>
    <dgm:cxn modelId="{A4283AFB-D9CA-45FC-B774-6A924DF5B044}" type="presOf" srcId="{5B9B2BD5-E317-4B74-8AC7-D203DC4D150E}" destId="{6DB43404-1593-4D5E-8B25-CE0992D44F1E}" srcOrd="0" destOrd="0" presId="urn:microsoft.com/office/officeart/2018/2/layout/IconVerticalSolidList"/>
    <dgm:cxn modelId="{CE9BD560-73A9-4D6B-9B99-1134364CADF4}" type="presParOf" srcId="{0BD7044A-AA7E-4A28-8F74-4BF0E50797ED}" destId="{90C88C51-3088-46D7-B7C7-48EF4DBB6D37}" srcOrd="0" destOrd="0" presId="urn:microsoft.com/office/officeart/2018/2/layout/IconVerticalSolidList"/>
    <dgm:cxn modelId="{ACF53A70-4979-4FFD-B855-B6B5894F4F88}" type="presParOf" srcId="{90C88C51-3088-46D7-B7C7-48EF4DBB6D37}" destId="{70DBAF5A-7774-4634-B7BA-9BC5745C4F8E}" srcOrd="0" destOrd="0" presId="urn:microsoft.com/office/officeart/2018/2/layout/IconVerticalSolidList"/>
    <dgm:cxn modelId="{8D0EFAB1-31FD-45CE-94F2-D1CA6B3BC4C3}" type="presParOf" srcId="{90C88C51-3088-46D7-B7C7-48EF4DBB6D37}" destId="{3B2DFC65-F9BE-4E8E-9BC3-B58A1FC29C26}" srcOrd="1" destOrd="0" presId="urn:microsoft.com/office/officeart/2018/2/layout/IconVerticalSolidList"/>
    <dgm:cxn modelId="{3A83934F-33A6-4CB6-B9FE-90952AB0D6E6}" type="presParOf" srcId="{90C88C51-3088-46D7-B7C7-48EF4DBB6D37}" destId="{E8DD898B-3222-4A4B-9646-B93CEC67484D}" srcOrd="2" destOrd="0" presId="urn:microsoft.com/office/officeart/2018/2/layout/IconVerticalSolidList"/>
    <dgm:cxn modelId="{4088741D-D0A2-4456-BCE2-003A89AFD095}" type="presParOf" srcId="{90C88C51-3088-46D7-B7C7-48EF4DBB6D37}" destId="{6DB43404-1593-4D5E-8B25-CE0992D44F1E}" srcOrd="3" destOrd="0" presId="urn:microsoft.com/office/officeart/2018/2/layout/IconVerticalSolidList"/>
    <dgm:cxn modelId="{72FCD1CA-2C3F-4684-8256-5BE7CF2C6025}" type="presParOf" srcId="{0BD7044A-AA7E-4A28-8F74-4BF0E50797ED}" destId="{9E27A66E-55D5-41C0-8FB7-DDEA2CCC553D}" srcOrd="1" destOrd="0" presId="urn:microsoft.com/office/officeart/2018/2/layout/IconVerticalSolidList"/>
    <dgm:cxn modelId="{85873240-BE44-40EB-8D8F-43BFE9EBFA4F}" type="presParOf" srcId="{0BD7044A-AA7E-4A28-8F74-4BF0E50797ED}" destId="{65AAC141-D8C0-43C7-8A33-393CC4261CA2}" srcOrd="2" destOrd="0" presId="urn:microsoft.com/office/officeart/2018/2/layout/IconVerticalSolidList"/>
    <dgm:cxn modelId="{12E7C6B4-E1D9-4091-8462-DB6DC1F4BCBE}" type="presParOf" srcId="{65AAC141-D8C0-43C7-8A33-393CC4261CA2}" destId="{06058126-5C2D-4BD5-A5AA-DCE94A96B718}" srcOrd="0" destOrd="0" presId="urn:microsoft.com/office/officeart/2018/2/layout/IconVerticalSolidList"/>
    <dgm:cxn modelId="{74FFA980-B040-4473-8B84-8755A8EA2E50}" type="presParOf" srcId="{65AAC141-D8C0-43C7-8A33-393CC4261CA2}" destId="{80AE4F1B-1CE6-4BA4-AB8A-00564D3BF1F7}" srcOrd="1" destOrd="0" presId="urn:microsoft.com/office/officeart/2018/2/layout/IconVerticalSolidList"/>
    <dgm:cxn modelId="{F035B7CE-8C5B-4026-988C-DA5A50C753CF}" type="presParOf" srcId="{65AAC141-D8C0-43C7-8A33-393CC4261CA2}" destId="{1B14200A-C192-40BC-BD45-BE08087394EF}" srcOrd="2" destOrd="0" presId="urn:microsoft.com/office/officeart/2018/2/layout/IconVerticalSolidList"/>
    <dgm:cxn modelId="{C1875F6B-4068-4BC0-9005-1D41979A11B2}" type="presParOf" srcId="{65AAC141-D8C0-43C7-8A33-393CC4261CA2}" destId="{18FA80A4-82A7-4605-8AF5-E9F0273217FE}" srcOrd="3" destOrd="0" presId="urn:microsoft.com/office/officeart/2018/2/layout/IconVerticalSolidList"/>
    <dgm:cxn modelId="{0CEF1998-E0D3-4F79-A191-1A888C187CDD}" type="presParOf" srcId="{0BD7044A-AA7E-4A28-8F74-4BF0E50797ED}" destId="{D3B653B3-A5C3-421C-9FD6-F62B9E407755}" srcOrd="3" destOrd="0" presId="urn:microsoft.com/office/officeart/2018/2/layout/IconVerticalSolidList"/>
    <dgm:cxn modelId="{6EA62E3B-F350-46A6-8746-72B25ABBE965}" type="presParOf" srcId="{0BD7044A-AA7E-4A28-8F74-4BF0E50797ED}" destId="{D1863464-E488-4016-9912-9B8E0F9973D5}" srcOrd="4" destOrd="0" presId="urn:microsoft.com/office/officeart/2018/2/layout/IconVerticalSolidList"/>
    <dgm:cxn modelId="{C8B41E89-426F-43EC-9630-B7A424662E4D}" type="presParOf" srcId="{D1863464-E488-4016-9912-9B8E0F9973D5}" destId="{B127A03C-B069-4600-90C6-EA2EA47D6309}" srcOrd="0" destOrd="0" presId="urn:microsoft.com/office/officeart/2018/2/layout/IconVerticalSolidList"/>
    <dgm:cxn modelId="{D7BD74CE-33B0-4BD8-8CDD-A9B566FDD943}" type="presParOf" srcId="{D1863464-E488-4016-9912-9B8E0F9973D5}" destId="{F3D5DCC1-E847-4AA8-8BC6-91B9051F504B}" srcOrd="1" destOrd="0" presId="urn:microsoft.com/office/officeart/2018/2/layout/IconVerticalSolidList"/>
    <dgm:cxn modelId="{160A92D4-CE87-4CB6-8D2B-38B61D1F9E1A}" type="presParOf" srcId="{D1863464-E488-4016-9912-9B8E0F9973D5}" destId="{90AD7A5E-ABC7-407C-9FC5-2196049333E5}" srcOrd="2" destOrd="0" presId="urn:microsoft.com/office/officeart/2018/2/layout/IconVerticalSolidList"/>
    <dgm:cxn modelId="{725D2973-7167-4238-AB42-AD9FD39D82E0}" type="presParOf" srcId="{D1863464-E488-4016-9912-9B8E0F9973D5}" destId="{998AE191-45CA-41D1-A38E-7152BDC304C9}" srcOrd="3" destOrd="0" presId="urn:microsoft.com/office/officeart/2018/2/layout/IconVerticalSolidList"/>
    <dgm:cxn modelId="{90B3F95F-4C69-4078-B64C-6642EA097D20}" type="presParOf" srcId="{0BD7044A-AA7E-4A28-8F74-4BF0E50797ED}" destId="{236C0D5E-0E35-4DFD-9D32-16F646DD7118}" srcOrd="5" destOrd="0" presId="urn:microsoft.com/office/officeart/2018/2/layout/IconVerticalSolidList"/>
    <dgm:cxn modelId="{0E3CEDA7-DD47-44A4-B1A3-4B9AD4C4A766}" type="presParOf" srcId="{0BD7044A-AA7E-4A28-8F74-4BF0E50797ED}" destId="{8F202D23-B484-4D30-A80A-3661DB2ADF73}" srcOrd="6" destOrd="0" presId="urn:microsoft.com/office/officeart/2018/2/layout/IconVerticalSolidList"/>
    <dgm:cxn modelId="{FEF683F0-FBB5-424C-8EC5-C6176F690B7D}" type="presParOf" srcId="{8F202D23-B484-4D30-A80A-3661DB2ADF73}" destId="{E617A2A7-68C6-47FA-9FA1-B3E4A868FF5B}" srcOrd="0" destOrd="0" presId="urn:microsoft.com/office/officeart/2018/2/layout/IconVerticalSolidList"/>
    <dgm:cxn modelId="{17149509-6EC6-44B2-B019-5AC9FEDBDE3C}" type="presParOf" srcId="{8F202D23-B484-4D30-A80A-3661DB2ADF73}" destId="{60303422-FD4D-4DF2-B6C7-6C096D5DD560}" srcOrd="1" destOrd="0" presId="urn:microsoft.com/office/officeart/2018/2/layout/IconVerticalSolidList"/>
    <dgm:cxn modelId="{01F23035-70EC-4FFA-A121-F5CF831BBCBE}" type="presParOf" srcId="{8F202D23-B484-4D30-A80A-3661DB2ADF73}" destId="{74B8197C-2C42-4296-8D1A-57EC5186826F}" srcOrd="2" destOrd="0" presId="urn:microsoft.com/office/officeart/2018/2/layout/IconVerticalSolidList"/>
    <dgm:cxn modelId="{609760FA-DBB7-4E3F-A14A-7B16E6965FBB}" type="presParOf" srcId="{8F202D23-B484-4D30-A80A-3661DB2ADF73}" destId="{7ED7A3AD-C1F4-4123-819C-ADAD9A971D00}" srcOrd="3" destOrd="0" presId="urn:microsoft.com/office/officeart/2018/2/layout/IconVerticalSolidList"/>
    <dgm:cxn modelId="{B75B3703-AEEC-4210-BF60-95950856BE43}" type="presParOf" srcId="{0BD7044A-AA7E-4A28-8F74-4BF0E50797ED}" destId="{D4070B5D-AAAD-4897-B34F-73CA53F4E62B}" srcOrd="7" destOrd="0" presId="urn:microsoft.com/office/officeart/2018/2/layout/IconVerticalSolidList"/>
    <dgm:cxn modelId="{3BB4B5BC-AAFB-476A-A5DE-A713AC90D9FC}" type="presParOf" srcId="{0BD7044A-AA7E-4A28-8F74-4BF0E50797ED}" destId="{7A6D79B1-BE2D-40ED-BD20-CA0D55F4A809}" srcOrd="8" destOrd="0" presId="urn:microsoft.com/office/officeart/2018/2/layout/IconVerticalSolidList"/>
    <dgm:cxn modelId="{E9C47C9D-0EB7-4EBC-BBC0-3420ED263B2B}" type="presParOf" srcId="{7A6D79B1-BE2D-40ED-BD20-CA0D55F4A809}" destId="{468064DE-9C89-481D-9A0F-F526CD9876A3}" srcOrd="0" destOrd="0" presId="urn:microsoft.com/office/officeart/2018/2/layout/IconVerticalSolidList"/>
    <dgm:cxn modelId="{F06074B1-B0A4-4AAA-8D14-88651DAD8B51}" type="presParOf" srcId="{7A6D79B1-BE2D-40ED-BD20-CA0D55F4A809}" destId="{BED22569-8D8D-429D-9FE5-5D550D7994E5}" srcOrd="1" destOrd="0" presId="urn:microsoft.com/office/officeart/2018/2/layout/IconVerticalSolidList"/>
    <dgm:cxn modelId="{980AF34B-DE5A-4A69-9A4F-7C062BAB5B65}" type="presParOf" srcId="{7A6D79B1-BE2D-40ED-BD20-CA0D55F4A809}" destId="{4ABDE282-7617-47DA-A060-2A8E1261D329}" srcOrd="2" destOrd="0" presId="urn:microsoft.com/office/officeart/2018/2/layout/IconVerticalSolidList"/>
    <dgm:cxn modelId="{3105BF10-5245-4A1B-B740-47DA65FF078E}" type="presParOf" srcId="{7A6D79B1-BE2D-40ED-BD20-CA0D55F4A809}" destId="{0569FCC0-9DFA-4AFE-883C-B79BF5680E5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EBEF71-FC2A-4DD9-8D1F-B6B23455D5F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ADAB4CD-D5DC-4F8F-B9DD-9C69F04251BE}">
      <dgm:prSet custT="0"/>
      <dgm:spPr/>
      <dgm:t>
        <a:bodyPr/>
        <a:lstStyle/>
        <a:p>
          <a:r>
            <a:rPr lang="en-US" sz="1800" b="1"/>
            <a:t>What Is PPO?</a:t>
          </a:r>
          <a:endParaRPr lang="en-US" sz="1800"/>
        </a:p>
      </dgm:t>
    </dgm:pt>
    <dgm:pt modelId="{927DD136-BCC6-4AD4-AB21-0D77A5933CED}" type="parTrans" cxnId="{9E19A6E8-EDA5-4A44-9F47-A277164A5358}">
      <dgm:prSet/>
      <dgm:spPr/>
      <dgm:t>
        <a:bodyPr/>
        <a:lstStyle/>
        <a:p>
          <a:endParaRPr lang="en-US"/>
        </a:p>
      </dgm:t>
    </dgm:pt>
    <dgm:pt modelId="{8EF0647B-B518-40CD-8901-CEC489B32C00}" type="sibTrans" cxnId="{9E19A6E8-EDA5-4A44-9F47-A277164A5358}">
      <dgm:prSet/>
      <dgm:spPr/>
      <dgm:t>
        <a:bodyPr/>
        <a:lstStyle/>
        <a:p>
          <a:endParaRPr lang="en-US"/>
        </a:p>
      </dgm:t>
    </dgm:pt>
    <dgm:pt modelId="{A9066482-0A7E-44FB-B22A-4AD5C448C1C4}">
      <dgm:prSet custT="0"/>
      <dgm:spPr/>
      <dgm:t>
        <a:bodyPr/>
        <a:lstStyle/>
        <a:p>
          <a:r>
            <a:rPr lang="en-US" sz="1800"/>
            <a:t>A </a:t>
          </a:r>
          <a:r>
            <a:rPr lang="en-US" sz="1800" b="1"/>
            <a:t>policy-gradient</a:t>
          </a:r>
          <a:r>
            <a:rPr lang="en-US" sz="1800"/>
            <a:t> RL algorithm</a:t>
          </a:r>
        </a:p>
      </dgm:t>
    </dgm:pt>
    <dgm:pt modelId="{9E357F24-E640-4A61-852A-EB2382249461}" type="parTrans" cxnId="{7D903A7F-F687-468E-9872-9B1C69EAF468}">
      <dgm:prSet/>
      <dgm:spPr/>
      <dgm:t>
        <a:bodyPr/>
        <a:lstStyle/>
        <a:p>
          <a:endParaRPr lang="en-US"/>
        </a:p>
      </dgm:t>
    </dgm:pt>
    <dgm:pt modelId="{BFA35863-D30F-4158-BEC5-5CB78DDD98F8}" type="sibTrans" cxnId="{7D903A7F-F687-468E-9872-9B1C69EAF468}">
      <dgm:prSet/>
      <dgm:spPr/>
      <dgm:t>
        <a:bodyPr/>
        <a:lstStyle/>
        <a:p>
          <a:endParaRPr lang="en-US"/>
        </a:p>
      </dgm:t>
    </dgm:pt>
    <dgm:pt modelId="{C162F924-7B37-455B-B742-C4BD4E6665CE}">
      <dgm:prSet/>
      <dgm:spPr/>
      <dgm:t>
        <a:bodyPr/>
        <a:lstStyle/>
        <a:p>
          <a:r>
            <a:rPr lang="en-US" sz="1800"/>
            <a:t>Uses an </a:t>
          </a:r>
          <a:r>
            <a:rPr lang="en-US" sz="1800" b="1"/>
            <a:t>actor–critic neural network</a:t>
          </a:r>
          <a:endParaRPr lang="en-US" sz="1800"/>
        </a:p>
      </dgm:t>
    </dgm:pt>
    <dgm:pt modelId="{F64650BE-16AD-4249-86D7-9D354D8B3114}" type="parTrans" cxnId="{0A3A83CA-A41E-4BD6-A60D-758FD482E7B1}">
      <dgm:prSet/>
      <dgm:spPr/>
      <dgm:t>
        <a:bodyPr/>
        <a:lstStyle/>
        <a:p>
          <a:endParaRPr lang="en-US"/>
        </a:p>
      </dgm:t>
    </dgm:pt>
    <dgm:pt modelId="{DF82193B-93DF-476B-B4FC-151DC8D83419}" type="sibTrans" cxnId="{0A3A83CA-A41E-4BD6-A60D-758FD482E7B1}">
      <dgm:prSet/>
      <dgm:spPr/>
      <dgm:t>
        <a:bodyPr/>
        <a:lstStyle/>
        <a:p>
          <a:endParaRPr lang="en-US"/>
        </a:p>
      </dgm:t>
    </dgm:pt>
    <dgm:pt modelId="{06441E99-2E60-4545-8680-8BF49100D1F8}">
      <dgm:prSet/>
      <dgm:spPr/>
      <dgm:t>
        <a:bodyPr/>
        <a:lstStyle/>
        <a:p>
          <a:r>
            <a:rPr lang="en-US" sz="1800"/>
            <a:t>Learns from agent_0’s observations</a:t>
          </a:r>
        </a:p>
      </dgm:t>
    </dgm:pt>
    <dgm:pt modelId="{8D311C57-F1FB-4465-9894-9767191C8A31}" type="parTrans" cxnId="{2D389210-FD76-475A-957E-961732E49F3A}">
      <dgm:prSet/>
      <dgm:spPr/>
      <dgm:t>
        <a:bodyPr/>
        <a:lstStyle/>
        <a:p>
          <a:endParaRPr lang="en-US"/>
        </a:p>
      </dgm:t>
    </dgm:pt>
    <dgm:pt modelId="{949E09E8-456F-4E03-A53B-FB72D8C80B91}" type="sibTrans" cxnId="{2D389210-FD76-475A-957E-961732E49F3A}">
      <dgm:prSet/>
      <dgm:spPr/>
      <dgm:t>
        <a:bodyPr/>
        <a:lstStyle/>
        <a:p>
          <a:endParaRPr lang="en-US"/>
        </a:p>
      </dgm:t>
    </dgm:pt>
    <dgm:pt modelId="{0D8E4E8F-F63D-41C9-9E98-65F48ECAB479}">
      <dgm:prSet/>
      <dgm:spPr/>
      <dgm:t>
        <a:bodyPr/>
        <a:lstStyle/>
        <a:p>
          <a:r>
            <a:rPr lang="en-US" sz="1800"/>
            <a:t>Stable-Baselines3 implementation</a:t>
          </a:r>
        </a:p>
      </dgm:t>
    </dgm:pt>
    <dgm:pt modelId="{E566FBDC-6544-4844-9A55-1FDF547E22D4}" type="parTrans" cxnId="{44107ACC-40FD-4311-AE89-0CF45AEBAA2B}">
      <dgm:prSet/>
      <dgm:spPr/>
      <dgm:t>
        <a:bodyPr/>
        <a:lstStyle/>
        <a:p>
          <a:endParaRPr lang="en-US"/>
        </a:p>
      </dgm:t>
    </dgm:pt>
    <dgm:pt modelId="{786B617E-84C2-4955-A9F6-2DFEF170A893}" type="sibTrans" cxnId="{44107ACC-40FD-4311-AE89-0CF45AEBAA2B}">
      <dgm:prSet/>
      <dgm:spPr/>
      <dgm:t>
        <a:bodyPr/>
        <a:lstStyle/>
        <a:p>
          <a:endParaRPr lang="en-US"/>
        </a:p>
      </dgm:t>
    </dgm:pt>
    <dgm:pt modelId="{C13FA51D-D4AF-495E-B21F-A1E56F88853B}">
      <dgm:prSet/>
      <dgm:spPr/>
      <dgm:t>
        <a:bodyPr/>
        <a:lstStyle/>
        <a:p>
          <a:r>
            <a:rPr lang="en-US" b="1"/>
            <a:t>Why This Approach?</a:t>
          </a:r>
          <a:endParaRPr lang="en-US"/>
        </a:p>
      </dgm:t>
    </dgm:pt>
    <dgm:pt modelId="{5AC84B1A-7F17-444C-9E05-C38ECF401F85}" type="parTrans" cxnId="{E56F74A8-10FC-483B-B4AE-3AEC89861C72}">
      <dgm:prSet/>
      <dgm:spPr/>
      <dgm:t>
        <a:bodyPr/>
        <a:lstStyle/>
        <a:p>
          <a:endParaRPr lang="en-US"/>
        </a:p>
      </dgm:t>
    </dgm:pt>
    <dgm:pt modelId="{E993E3A0-4DDB-4E7A-8308-78E6937888AC}" type="sibTrans" cxnId="{E56F74A8-10FC-483B-B4AE-3AEC89861C72}">
      <dgm:prSet/>
      <dgm:spPr/>
      <dgm:t>
        <a:bodyPr/>
        <a:lstStyle/>
        <a:p>
          <a:endParaRPr lang="en-US"/>
        </a:p>
      </dgm:t>
    </dgm:pt>
    <dgm:pt modelId="{70FC4397-AC4B-430F-ADE9-84311A5D3EAC}">
      <dgm:prSet custT="0"/>
      <dgm:spPr/>
      <dgm:t>
        <a:bodyPr/>
        <a:lstStyle/>
        <a:p>
          <a:r>
            <a:rPr lang="en-US" sz="1800"/>
            <a:t>To introduce </a:t>
          </a:r>
          <a:r>
            <a:rPr lang="en-US" sz="1800" b="1"/>
            <a:t>actual learning</a:t>
          </a:r>
          <a:r>
            <a:rPr lang="en-US" sz="1800"/>
            <a:t> beyond heuristics</a:t>
          </a:r>
        </a:p>
      </dgm:t>
    </dgm:pt>
    <dgm:pt modelId="{3E0FCD32-DA10-4675-B540-4E99468B2F27}" type="parTrans" cxnId="{CBE8BDD2-CE7A-49EE-A537-E992F81AB710}">
      <dgm:prSet/>
      <dgm:spPr/>
      <dgm:t>
        <a:bodyPr/>
        <a:lstStyle/>
        <a:p>
          <a:endParaRPr lang="en-US"/>
        </a:p>
      </dgm:t>
    </dgm:pt>
    <dgm:pt modelId="{8FFE7138-9504-4829-9EF7-698132179F98}" type="sibTrans" cxnId="{CBE8BDD2-CE7A-49EE-A537-E992F81AB710}">
      <dgm:prSet/>
      <dgm:spPr/>
      <dgm:t>
        <a:bodyPr/>
        <a:lstStyle/>
        <a:p>
          <a:endParaRPr lang="en-US"/>
        </a:p>
      </dgm:t>
    </dgm:pt>
    <dgm:pt modelId="{CEBC7199-F925-440E-8AB0-A3ED3CA743A7}">
      <dgm:prSet/>
      <dgm:spPr/>
      <dgm:t>
        <a:bodyPr/>
        <a:lstStyle/>
        <a:p>
          <a:r>
            <a:rPr lang="en-US" sz="1800"/>
            <a:t>Tests whether a trained agent performs better than:</a:t>
          </a:r>
        </a:p>
      </dgm:t>
    </dgm:pt>
    <dgm:pt modelId="{2DA05615-C041-42E7-962C-8486B6B89550}" type="parTrans" cxnId="{C7998EAD-7441-4D63-893C-E528373BB5E7}">
      <dgm:prSet/>
      <dgm:spPr/>
      <dgm:t>
        <a:bodyPr/>
        <a:lstStyle/>
        <a:p>
          <a:endParaRPr lang="en-US"/>
        </a:p>
      </dgm:t>
    </dgm:pt>
    <dgm:pt modelId="{9F02E5B9-608B-46AD-9041-301979D1D935}" type="sibTrans" cxnId="{C7998EAD-7441-4D63-893C-E528373BB5E7}">
      <dgm:prSet/>
      <dgm:spPr/>
      <dgm:t>
        <a:bodyPr/>
        <a:lstStyle/>
        <a:p>
          <a:endParaRPr lang="en-US"/>
        </a:p>
      </dgm:t>
    </dgm:pt>
    <dgm:pt modelId="{59F33B0B-9FA7-4B42-BA95-DE714E738DDC}">
      <dgm:prSet/>
      <dgm:spPr/>
      <dgm:t>
        <a:bodyPr/>
        <a:lstStyle/>
        <a:p>
          <a:r>
            <a:rPr lang="en-US" sz="1800"/>
            <a:t>Random</a:t>
          </a:r>
        </a:p>
      </dgm:t>
    </dgm:pt>
    <dgm:pt modelId="{A89268E0-F45A-4946-9DA0-2CA6FF03CA58}" type="parTrans" cxnId="{3EF4B4EA-C3DB-44E4-9CA2-3D130AB607B6}">
      <dgm:prSet/>
      <dgm:spPr/>
      <dgm:t>
        <a:bodyPr/>
        <a:lstStyle/>
        <a:p>
          <a:endParaRPr lang="en-US"/>
        </a:p>
      </dgm:t>
    </dgm:pt>
    <dgm:pt modelId="{1AEBD69D-7D2D-4501-9444-B67342FB14D0}" type="sibTrans" cxnId="{3EF4B4EA-C3DB-44E4-9CA2-3D130AB607B6}">
      <dgm:prSet/>
      <dgm:spPr/>
      <dgm:t>
        <a:bodyPr/>
        <a:lstStyle/>
        <a:p>
          <a:endParaRPr lang="en-US"/>
        </a:p>
      </dgm:t>
    </dgm:pt>
    <dgm:pt modelId="{ADCB968E-2853-42E8-BD48-026AF78B2E6D}">
      <dgm:prSet/>
      <dgm:spPr/>
      <dgm:t>
        <a:bodyPr/>
        <a:lstStyle/>
        <a:p>
          <a:r>
            <a:rPr lang="en-US" sz="1800"/>
            <a:t>Distributed heuristic</a:t>
          </a:r>
        </a:p>
      </dgm:t>
    </dgm:pt>
    <dgm:pt modelId="{EF1F9CC5-2493-4222-92F6-664502B42981}" type="parTrans" cxnId="{C8C9DD16-498A-432D-8F88-5C107B45C1FB}">
      <dgm:prSet/>
      <dgm:spPr/>
      <dgm:t>
        <a:bodyPr/>
        <a:lstStyle/>
        <a:p>
          <a:endParaRPr lang="en-US"/>
        </a:p>
      </dgm:t>
    </dgm:pt>
    <dgm:pt modelId="{592A25DB-17A2-4B76-8453-9776C69B57B6}" type="sibTrans" cxnId="{C8C9DD16-498A-432D-8F88-5C107B45C1FB}">
      <dgm:prSet/>
      <dgm:spPr/>
      <dgm:t>
        <a:bodyPr/>
        <a:lstStyle/>
        <a:p>
          <a:endParaRPr lang="en-US"/>
        </a:p>
      </dgm:t>
    </dgm:pt>
    <dgm:pt modelId="{F290A3FF-FA22-4232-B61D-362CDD8BA857}">
      <dgm:prSet/>
      <dgm:spPr/>
      <dgm:t>
        <a:bodyPr/>
        <a:lstStyle/>
        <a:p>
          <a:r>
            <a:rPr lang="en-US" sz="1800"/>
            <a:t>Evaluate </a:t>
          </a:r>
          <a:r>
            <a:rPr lang="en-US" sz="1800" b="1"/>
            <a:t>how</a:t>
          </a:r>
          <a:r>
            <a:rPr lang="en-US" sz="1800"/>
            <a:t> learning handles collisions, spreading, and landmark covering</a:t>
          </a:r>
        </a:p>
      </dgm:t>
    </dgm:pt>
    <dgm:pt modelId="{5C607F0A-2A0D-4CD7-B971-C5B80F4DC8FB}" type="parTrans" cxnId="{1D549CD6-7F23-4CBA-8A11-FBF1F1BFBB7B}">
      <dgm:prSet/>
      <dgm:spPr/>
      <dgm:t>
        <a:bodyPr/>
        <a:lstStyle/>
        <a:p>
          <a:endParaRPr lang="en-US"/>
        </a:p>
      </dgm:t>
    </dgm:pt>
    <dgm:pt modelId="{0AF890C3-0EEE-401A-AD6D-B8903D91E4A4}" type="sibTrans" cxnId="{1D549CD6-7F23-4CBA-8A11-FBF1F1BFBB7B}">
      <dgm:prSet/>
      <dgm:spPr/>
      <dgm:t>
        <a:bodyPr/>
        <a:lstStyle/>
        <a:p>
          <a:endParaRPr lang="en-US"/>
        </a:p>
      </dgm:t>
    </dgm:pt>
    <dgm:pt modelId="{3123C0E1-16E0-40D9-BFC6-E7BCE29018F3}">
      <dgm:prSet/>
      <dgm:spPr/>
      <dgm:t>
        <a:bodyPr/>
        <a:lstStyle/>
        <a:p>
          <a:r>
            <a:rPr lang="en-US" sz="1800"/>
            <a:t>Establish a </a:t>
          </a:r>
          <a:r>
            <a:rPr lang="en-US" sz="1800" b="1"/>
            <a:t>strong RL</a:t>
          </a:r>
          <a:r>
            <a:rPr lang="en-US" sz="1800"/>
            <a:t> baseline before distributed PPO</a:t>
          </a:r>
        </a:p>
      </dgm:t>
    </dgm:pt>
    <dgm:pt modelId="{542F0CDD-33DE-4E50-A79B-3FD7ABE13601}" type="parTrans" cxnId="{4A7DB6E6-1A9A-4817-82E6-7C0910CF804F}">
      <dgm:prSet/>
      <dgm:spPr/>
      <dgm:t>
        <a:bodyPr/>
        <a:lstStyle/>
        <a:p>
          <a:endParaRPr lang="en-US"/>
        </a:p>
      </dgm:t>
    </dgm:pt>
    <dgm:pt modelId="{5B163C1D-C546-48E3-B138-C6FCAFB1462F}" type="sibTrans" cxnId="{4A7DB6E6-1A9A-4817-82E6-7C0910CF804F}">
      <dgm:prSet/>
      <dgm:spPr/>
      <dgm:t>
        <a:bodyPr/>
        <a:lstStyle/>
        <a:p>
          <a:endParaRPr lang="en-US"/>
        </a:p>
      </dgm:t>
    </dgm:pt>
    <dgm:pt modelId="{235ED556-4C31-024F-A26B-508F3D0E2B4E}" type="pres">
      <dgm:prSet presAssocID="{56EBEF71-FC2A-4DD9-8D1F-B6B23455D5FA}" presName="linear" presStyleCnt="0">
        <dgm:presLayoutVars>
          <dgm:animLvl val="lvl"/>
          <dgm:resizeHandles val="exact"/>
        </dgm:presLayoutVars>
      </dgm:prSet>
      <dgm:spPr/>
    </dgm:pt>
    <dgm:pt modelId="{20972C55-154E-9843-9F01-93730896F4CF}" type="pres">
      <dgm:prSet presAssocID="{9ADAB4CD-D5DC-4F8F-B9DD-9C69F04251B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18C7EDC-EB1C-9B42-B654-5B78EEE13C17}" type="pres">
      <dgm:prSet presAssocID="{9ADAB4CD-D5DC-4F8F-B9DD-9C69F04251BE}" presName="childText" presStyleLbl="revTx" presStyleIdx="0" presStyleCnt="2">
        <dgm:presLayoutVars>
          <dgm:bulletEnabled val="1"/>
        </dgm:presLayoutVars>
      </dgm:prSet>
      <dgm:spPr/>
    </dgm:pt>
    <dgm:pt modelId="{2AABCA5B-45C1-234E-A03E-291E68AC85F2}" type="pres">
      <dgm:prSet presAssocID="{C13FA51D-D4AF-495E-B21F-A1E56F88853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4837E61-D383-3941-8161-5809282D9074}" type="pres">
      <dgm:prSet presAssocID="{C13FA51D-D4AF-495E-B21F-A1E56F88853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A231607-FD24-1D45-B3A6-2AED6B8C7CE3}" type="presOf" srcId="{3123C0E1-16E0-40D9-BFC6-E7BCE29018F3}" destId="{64837E61-D383-3941-8161-5809282D9074}" srcOrd="0" destOrd="5" presId="urn:microsoft.com/office/officeart/2005/8/layout/vList2"/>
    <dgm:cxn modelId="{2D389210-FD76-475A-957E-961732E49F3A}" srcId="{9ADAB4CD-D5DC-4F8F-B9DD-9C69F04251BE}" destId="{06441E99-2E60-4545-8680-8BF49100D1F8}" srcOrd="2" destOrd="0" parTransId="{8D311C57-F1FB-4465-9894-9767191C8A31}" sibTransId="{949E09E8-456F-4E03-A53B-FB72D8C80B91}"/>
    <dgm:cxn modelId="{C8C9DD16-498A-432D-8F88-5C107B45C1FB}" srcId="{CEBC7199-F925-440E-8AB0-A3ED3CA743A7}" destId="{ADCB968E-2853-42E8-BD48-026AF78B2E6D}" srcOrd="1" destOrd="0" parTransId="{EF1F9CC5-2493-4222-92F6-664502B42981}" sibTransId="{592A25DB-17A2-4B76-8453-9776C69B57B6}"/>
    <dgm:cxn modelId="{6915CB41-F430-9746-BEF6-F93982773A60}" type="presOf" srcId="{06441E99-2E60-4545-8680-8BF49100D1F8}" destId="{818C7EDC-EB1C-9B42-B654-5B78EEE13C17}" srcOrd="0" destOrd="2" presId="urn:microsoft.com/office/officeart/2005/8/layout/vList2"/>
    <dgm:cxn modelId="{DA76AE65-E2CF-0C46-A3D7-6F849EA7CD35}" type="presOf" srcId="{70FC4397-AC4B-430F-ADE9-84311A5D3EAC}" destId="{64837E61-D383-3941-8161-5809282D9074}" srcOrd="0" destOrd="0" presId="urn:microsoft.com/office/officeart/2005/8/layout/vList2"/>
    <dgm:cxn modelId="{A0E34C55-2F30-7740-88EA-59476C901711}" type="presOf" srcId="{56EBEF71-FC2A-4DD9-8D1F-B6B23455D5FA}" destId="{235ED556-4C31-024F-A26B-508F3D0E2B4E}" srcOrd="0" destOrd="0" presId="urn:microsoft.com/office/officeart/2005/8/layout/vList2"/>
    <dgm:cxn modelId="{B7A49457-6FBC-3E44-B6D0-4CD753E21964}" type="presOf" srcId="{A9066482-0A7E-44FB-B22A-4AD5C448C1C4}" destId="{818C7EDC-EB1C-9B42-B654-5B78EEE13C17}" srcOrd="0" destOrd="0" presId="urn:microsoft.com/office/officeart/2005/8/layout/vList2"/>
    <dgm:cxn modelId="{2C04B957-8532-5144-9C08-F473AF033732}" type="presOf" srcId="{C13FA51D-D4AF-495E-B21F-A1E56F88853B}" destId="{2AABCA5B-45C1-234E-A03E-291E68AC85F2}" srcOrd="0" destOrd="0" presId="urn:microsoft.com/office/officeart/2005/8/layout/vList2"/>
    <dgm:cxn modelId="{7D903A7F-F687-468E-9872-9B1C69EAF468}" srcId="{9ADAB4CD-D5DC-4F8F-B9DD-9C69F04251BE}" destId="{A9066482-0A7E-44FB-B22A-4AD5C448C1C4}" srcOrd="0" destOrd="0" parTransId="{9E357F24-E640-4A61-852A-EB2382249461}" sibTransId="{BFA35863-D30F-4158-BEC5-5CB78DDD98F8}"/>
    <dgm:cxn modelId="{014F5D92-01E2-524C-84C1-82E193C0875E}" type="presOf" srcId="{0D8E4E8F-F63D-41C9-9E98-65F48ECAB479}" destId="{818C7EDC-EB1C-9B42-B654-5B78EEE13C17}" srcOrd="0" destOrd="3" presId="urn:microsoft.com/office/officeart/2005/8/layout/vList2"/>
    <dgm:cxn modelId="{2FF68C9E-1918-9E41-91C2-55D39D1C214F}" type="presOf" srcId="{F290A3FF-FA22-4232-B61D-362CDD8BA857}" destId="{64837E61-D383-3941-8161-5809282D9074}" srcOrd="0" destOrd="4" presId="urn:microsoft.com/office/officeart/2005/8/layout/vList2"/>
    <dgm:cxn modelId="{E56F74A8-10FC-483B-B4AE-3AEC89861C72}" srcId="{56EBEF71-FC2A-4DD9-8D1F-B6B23455D5FA}" destId="{C13FA51D-D4AF-495E-B21F-A1E56F88853B}" srcOrd="1" destOrd="0" parTransId="{5AC84B1A-7F17-444C-9E05-C38ECF401F85}" sibTransId="{E993E3A0-4DDB-4E7A-8308-78E6937888AC}"/>
    <dgm:cxn modelId="{8B971FAB-AD3B-214E-A314-B5E3951D76D0}" type="presOf" srcId="{ADCB968E-2853-42E8-BD48-026AF78B2E6D}" destId="{64837E61-D383-3941-8161-5809282D9074}" srcOrd="0" destOrd="3" presId="urn:microsoft.com/office/officeart/2005/8/layout/vList2"/>
    <dgm:cxn modelId="{C7998EAD-7441-4D63-893C-E528373BB5E7}" srcId="{C13FA51D-D4AF-495E-B21F-A1E56F88853B}" destId="{CEBC7199-F925-440E-8AB0-A3ED3CA743A7}" srcOrd="1" destOrd="0" parTransId="{2DA05615-C041-42E7-962C-8486B6B89550}" sibTransId="{9F02E5B9-608B-46AD-9041-301979D1D935}"/>
    <dgm:cxn modelId="{2D0FCBC0-D909-9944-8C83-063527292878}" type="presOf" srcId="{C162F924-7B37-455B-B742-C4BD4E6665CE}" destId="{818C7EDC-EB1C-9B42-B654-5B78EEE13C17}" srcOrd="0" destOrd="1" presId="urn:microsoft.com/office/officeart/2005/8/layout/vList2"/>
    <dgm:cxn modelId="{79FC7BC6-41DB-6640-850F-5D0BEB6F61DE}" type="presOf" srcId="{CEBC7199-F925-440E-8AB0-A3ED3CA743A7}" destId="{64837E61-D383-3941-8161-5809282D9074}" srcOrd="0" destOrd="1" presId="urn:microsoft.com/office/officeart/2005/8/layout/vList2"/>
    <dgm:cxn modelId="{0A3A83CA-A41E-4BD6-A60D-758FD482E7B1}" srcId="{9ADAB4CD-D5DC-4F8F-B9DD-9C69F04251BE}" destId="{C162F924-7B37-455B-B742-C4BD4E6665CE}" srcOrd="1" destOrd="0" parTransId="{F64650BE-16AD-4249-86D7-9D354D8B3114}" sibTransId="{DF82193B-93DF-476B-B4FC-151DC8D83419}"/>
    <dgm:cxn modelId="{44107ACC-40FD-4311-AE89-0CF45AEBAA2B}" srcId="{9ADAB4CD-D5DC-4F8F-B9DD-9C69F04251BE}" destId="{0D8E4E8F-F63D-41C9-9E98-65F48ECAB479}" srcOrd="3" destOrd="0" parTransId="{E566FBDC-6544-4844-9A55-1FDF547E22D4}" sibTransId="{786B617E-84C2-4955-A9F6-2DFEF170A893}"/>
    <dgm:cxn modelId="{EF529FD0-7ED1-1543-8FFA-A1A43299AE3F}" type="presOf" srcId="{9ADAB4CD-D5DC-4F8F-B9DD-9C69F04251BE}" destId="{20972C55-154E-9843-9F01-93730896F4CF}" srcOrd="0" destOrd="0" presId="urn:microsoft.com/office/officeart/2005/8/layout/vList2"/>
    <dgm:cxn modelId="{CBE8BDD2-CE7A-49EE-A537-E992F81AB710}" srcId="{C13FA51D-D4AF-495E-B21F-A1E56F88853B}" destId="{70FC4397-AC4B-430F-ADE9-84311A5D3EAC}" srcOrd="0" destOrd="0" parTransId="{3E0FCD32-DA10-4675-B540-4E99468B2F27}" sibTransId="{8FFE7138-9504-4829-9EF7-698132179F98}"/>
    <dgm:cxn modelId="{1D549CD6-7F23-4CBA-8A11-FBF1F1BFBB7B}" srcId="{C13FA51D-D4AF-495E-B21F-A1E56F88853B}" destId="{F290A3FF-FA22-4232-B61D-362CDD8BA857}" srcOrd="2" destOrd="0" parTransId="{5C607F0A-2A0D-4CD7-B971-C5B80F4DC8FB}" sibTransId="{0AF890C3-0EEE-401A-AD6D-B8903D91E4A4}"/>
    <dgm:cxn modelId="{4A7DB6E6-1A9A-4817-82E6-7C0910CF804F}" srcId="{C13FA51D-D4AF-495E-B21F-A1E56F88853B}" destId="{3123C0E1-16E0-40D9-BFC6-E7BCE29018F3}" srcOrd="3" destOrd="0" parTransId="{542F0CDD-33DE-4E50-A79B-3FD7ABE13601}" sibTransId="{5B163C1D-C546-48E3-B138-C6FCAFB1462F}"/>
    <dgm:cxn modelId="{9E19A6E8-EDA5-4A44-9F47-A277164A5358}" srcId="{56EBEF71-FC2A-4DD9-8D1F-B6B23455D5FA}" destId="{9ADAB4CD-D5DC-4F8F-B9DD-9C69F04251BE}" srcOrd="0" destOrd="0" parTransId="{927DD136-BCC6-4AD4-AB21-0D77A5933CED}" sibTransId="{8EF0647B-B518-40CD-8901-CEC489B32C00}"/>
    <dgm:cxn modelId="{3EF4B4EA-C3DB-44E4-9CA2-3D130AB607B6}" srcId="{CEBC7199-F925-440E-8AB0-A3ED3CA743A7}" destId="{59F33B0B-9FA7-4B42-BA95-DE714E738DDC}" srcOrd="0" destOrd="0" parTransId="{A89268E0-F45A-4946-9DA0-2CA6FF03CA58}" sibTransId="{1AEBD69D-7D2D-4501-9444-B67342FB14D0}"/>
    <dgm:cxn modelId="{FA2C93F8-EEC3-DC44-81B0-FF6FEC85424E}" type="presOf" srcId="{59F33B0B-9FA7-4B42-BA95-DE714E738DDC}" destId="{64837E61-D383-3941-8161-5809282D9074}" srcOrd="0" destOrd="2" presId="urn:microsoft.com/office/officeart/2005/8/layout/vList2"/>
    <dgm:cxn modelId="{321403B6-D0E2-5E45-89D4-9295C111D745}" type="presParOf" srcId="{235ED556-4C31-024F-A26B-508F3D0E2B4E}" destId="{20972C55-154E-9843-9F01-93730896F4CF}" srcOrd="0" destOrd="0" presId="urn:microsoft.com/office/officeart/2005/8/layout/vList2"/>
    <dgm:cxn modelId="{7FB90B9D-6B4D-D74D-8474-C0C9A618C860}" type="presParOf" srcId="{235ED556-4C31-024F-A26B-508F3D0E2B4E}" destId="{818C7EDC-EB1C-9B42-B654-5B78EEE13C17}" srcOrd="1" destOrd="0" presId="urn:microsoft.com/office/officeart/2005/8/layout/vList2"/>
    <dgm:cxn modelId="{CA6B4508-B32C-5F40-A7BE-8234533A4936}" type="presParOf" srcId="{235ED556-4C31-024F-A26B-508F3D0E2B4E}" destId="{2AABCA5B-45C1-234E-A03E-291E68AC85F2}" srcOrd="2" destOrd="0" presId="urn:microsoft.com/office/officeart/2005/8/layout/vList2"/>
    <dgm:cxn modelId="{1B7002C8-47FC-3E49-B82D-A29172BF209D}" type="presParOf" srcId="{235ED556-4C31-024F-A26B-508F3D0E2B4E}" destId="{64837E61-D383-3941-8161-5809282D907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EFB6EB-9372-4ED8-BC35-F68282686C29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E7BC6B9-98E0-4108-9D15-6D576E3B89AB}">
      <dgm:prSet/>
      <dgm:spPr/>
      <dgm:t>
        <a:bodyPr/>
        <a:lstStyle/>
        <a:p>
          <a:r>
            <a:rPr lang="en-US"/>
            <a:t>Wrap PettingZoo env → expose only </a:t>
          </a:r>
          <a:r>
            <a:rPr lang="en-US" b="1"/>
            <a:t>agent_0</a:t>
          </a:r>
          <a:endParaRPr lang="en-US"/>
        </a:p>
      </dgm:t>
    </dgm:pt>
    <dgm:pt modelId="{F66B9E51-611D-45D7-9B86-A328482992CE}" type="parTrans" cxnId="{51972D16-F6F0-4662-96EA-CB2A76885A82}">
      <dgm:prSet/>
      <dgm:spPr/>
      <dgm:t>
        <a:bodyPr/>
        <a:lstStyle/>
        <a:p>
          <a:endParaRPr lang="en-US"/>
        </a:p>
      </dgm:t>
    </dgm:pt>
    <dgm:pt modelId="{D0006DE3-15F3-49F9-B814-564F32931C65}" type="sibTrans" cxnId="{51972D16-F6F0-4662-96EA-CB2A76885A82}">
      <dgm:prSet/>
      <dgm:spPr/>
      <dgm:t>
        <a:bodyPr/>
        <a:lstStyle/>
        <a:p>
          <a:endParaRPr lang="en-US"/>
        </a:p>
      </dgm:t>
    </dgm:pt>
    <dgm:pt modelId="{9198C72A-6C01-4EC1-8663-DAE5A042958B}">
      <dgm:prSet/>
      <dgm:spPr/>
      <dgm:t>
        <a:bodyPr/>
        <a:lstStyle/>
        <a:p>
          <a:r>
            <a:rPr lang="en-US"/>
            <a:t>Other agents take random actions</a:t>
          </a:r>
        </a:p>
      </dgm:t>
    </dgm:pt>
    <dgm:pt modelId="{CC05A8F9-4E9C-4318-A473-0C260EE498F4}" type="parTrans" cxnId="{C234AE6E-E81D-41AA-8AC6-181F8ECAA3FC}">
      <dgm:prSet/>
      <dgm:spPr/>
      <dgm:t>
        <a:bodyPr/>
        <a:lstStyle/>
        <a:p>
          <a:endParaRPr lang="en-US"/>
        </a:p>
      </dgm:t>
    </dgm:pt>
    <dgm:pt modelId="{23063B44-C433-4138-B196-0186485F9A91}" type="sibTrans" cxnId="{C234AE6E-E81D-41AA-8AC6-181F8ECAA3FC}">
      <dgm:prSet/>
      <dgm:spPr/>
      <dgm:t>
        <a:bodyPr/>
        <a:lstStyle/>
        <a:p>
          <a:endParaRPr lang="en-US"/>
        </a:p>
      </dgm:t>
    </dgm:pt>
    <dgm:pt modelId="{A5227DE8-60FB-4CE3-BED0-42FBE177163C}">
      <dgm:prSet/>
      <dgm:spPr/>
      <dgm:t>
        <a:bodyPr/>
        <a:lstStyle/>
        <a:p>
          <a:r>
            <a:rPr lang="en-US"/>
            <a:t>PPO learns over </a:t>
          </a:r>
          <a:r>
            <a:rPr lang="en-US" b="1"/>
            <a:t>50,000 timesteps</a:t>
          </a:r>
          <a:endParaRPr lang="en-US"/>
        </a:p>
      </dgm:t>
    </dgm:pt>
    <dgm:pt modelId="{796C5A60-EA9A-4178-97BB-01BBD4D5D4EC}" type="parTrans" cxnId="{CD7A979E-D865-496E-8D01-E083A89435CF}">
      <dgm:prSet/>
      <dgm:spPr/>
      <dgm:t>
        <a:bodyPr/>
        <a:lstStyle/>
        <a:p>
          <a:endParaRPr lang="en-US"/>
        </a:p>
      </dgm:t>
    </dgm:pt>
    <dgm:pt modelId="{4377ED98-4F99-4414-9D50-A1E8239AAC39}" type="sibTrans" cxnId="{CD7A979E-D865-496E-8D01-E083A89435CF}">
      <dgm:prSet/>
      <dgm:spPr/>
      <dgm:t>
        <a:bodyPr/>
        <a:lstStyle/>
        <a:p>
          <a:endParaRPr lang="en-US"/>
        </a:p>
      </dgm:t>
    </dgm:pt>
    <dgm:pt modelId="{839A90FB-0B45-4C5B-89D5-5BABC1906A8D}">
      <dgm:prSet/>
      <dgm:spPr/>
      <dgm:t>
        <a:bodyPr/>
        <a:lstStyle/>
        <a:p>
          <a:r>
            <a:rPr lang="en-US"/>
            <a:t>Actor network outputs action for agent_0</a:t>
          </a:r>
        </a:p>
      </dgm:t>
    </dgm:pt>
    <dgm:pt modelId="{F9D5D903-DB71-4E06-8CE3-8D3929BE0228}" type="parTrans" cxnId="{54497E07-CDF5-4834-85CD-54CF594418F1}">
      <dgm:prSet/>
      <dgm:spPr/>
      <dgm:t>
        <a:bodyPr/>
        <a:lstStyle/>
        <a:p>
          <a:endParaRPr lang="en-US"/>
        </a:p>
      </dgm:t>
    </dgm:pt>
    <dgm:pt modelId="{395F9E39-3AD0-4418-AC6A-2A6C0CB2E72C}" type="sibTrans" cxnId="{54497E07-CDF5-4834-85CD-54CF594418F1}">
      <dgm:prSet/>
      <dgm:spPr/>
      <dgm:t>
        <a:bodyPr/>
        <a:lstStyle/>
        <a:p>
          <a:endParaRPr lang="en-US"/>
        </a:p>
      </dgm:t>
    </dgm:pt>
    <dgm:pt modelId="{EE1C9695-42BC-4672-AF56-4990C8C7F116}">
      <dgm:prSet/>
      <dgm:spPr/>
      <dgm:t>
        <a:bodyPr/>
        <a:lstStyle/>
        <a:p>
          <a:r>
            <a:rPr lang="en-US"/>
            <a:t>Critic network estimates value</a:t>
          </a:r>
        </a:p>
      </dgm:t>
    </dgm:pt>
    <dgm:pt modelId="{BA99F7BB-30EA-440F-9AB3-2C278F7CBAE7}" type="parTrans" cxnId="{9C1217F5-1EF5-4A31-8433-4D6C151929D3}">
      <dgm:prSet/>
      <dgm:spPr/>
      <dgm:t>
        <a:bodyPr/>
        <a:lstStyle/>
        <a:p>
          <a:endParaRPr lang="en-US"/>
        </a:p>
      </dgm:t>
    </dgm:pt>
    <dgm:pt modelId="{A0178007-1F22-44BE-9233-02A25F8EECF9}" type="sibTrans" cxnId="{9C1217F5-1EF5-4A31-8433-4D6C151929D3}">
      <dgm:prSet/>
      <dgm:spPr/>
      <dgm:t>
        <a:bodyPr/>
        <a:lstStyle/>
        <a:p>
          <a:endParaRPr lang="en-US"/>
        </a:p>
      </dgm:t>
    </dgm:pt>
    <dgm:pt modelId="{6EDC8A69-4CF5-48EC-8D01-C6E1F8ABBF63}">
      <dgm:prSet/>
      <dgm:spPr/>
      <dgm:t>
        <a:bodyPr/>
        <a:lstStyle/>
        <a:p>
          <a:r>
            <a:rPr lang="en-US"/>
            <a:t>Evaluate over </a:t>
          </a:r>
          <a:r>
            <a:rPr lang="en-US" b="1"/>
            <a:t>2000 episodes</a:t>
          </a:r>
          <a:r>
            <a:rPr lang="en-US"/>
            <a:t> using:</a:t>
          </a:r>
        </a:p>
      </dgm:t>
    </dgm:pt>
    <dgm:pt modelId="{67753A8B-CB8C-4BB3-8168-7F6BC0B66786}" type="parTrans" cxnId="{DA8CC6AE-8546-42FA-AF5E-4FCF0CC93787}">
      <dgm:prSet/>
      <dgm:spPr/>
      <dgm:t>
        <a:bodyPr/>
        <a:lstStyle/>
        <a:p>
          <a:endParaRPr lang="en-US"/>
        </a:p>
      </dgm:t>
    </dgm:pt>
    <dgm:pt modelId="{E1692906-3E59-456E-9A52-8853FE04A330}" type="sibTrans" cxnId="{DA8CC6AE-8546-42FA-AF5E-4FCF0CC93787}">
      <dgm:prSet/>
      <dgm:spPr/>
      <dgm:t>
        <a:bodyPr/>
        <a:lstStyle/>
        <a:p>
          <a:endParaRPr lang="en-US"/>
        </a:p>
      </dgm:t>
    </dgm:pt>
    <dgm:pt modelId="{DB81E8F8-37D8-47DB-91AB-37C25EAA504D}">
      <dgm:prSet/>
      <dgm:spPr/>
      <dgm:t>
        <a:bodyPr/>
        <a:lstStyle/>
        <a:p>
          <a:r>
            <a:rPr lang="en-US"/>
            <a:t>Total reward</a:t>
          </a:r>
        </a:p>
      </dgm:t>
    </dgm:pt>
    <dgm:pt modelId="{72034F71-F172-480D-92A9-436440F6D289}" type="parTrans" cxnId="{1067D336-37CF-4ACE-BCF6-885976CC5A17}">
      <dgm:prSet/>
      <dgm:spPr/>
      <dgm:t>
        <a:bodyPr/>
        <a:lstStyle/>
        <a:p>
          <a:endParaRPr lang="en-US"/>
        </a:p>
      </dgm:t>
    </dgm:pt>
    <dgm:pt modelId="{7FCB3CD6-BF40-4B37-8FA7-205DBC091253}" type="sibTrans" cxnId="{1067D336-37CF-4ACE-BCF6-885976CC5A17}">
      <dgm:prSet/>
      <dgm:spPr/>
      <dgm:t>
        <a:bodyPr/>
        <a:lstStyle/>
        <a:p>
          <a:endParaRPr lang="en-US"/>
        </a:p>
      </dgm:t>
    </dgm:pt>
    <dgm:pt modelId="{717C22F5-C4DE-4CA3-BB3B-3AABCF1343D1}">
      <dgm:prSet/>
      <dgm:spPr/>
      <dgm:t>
        <a:bodyPr/>
        <a:lstStyle/>
        <a:p>
          <a:r>
            <a:rPr lang="en-US"/>
            <a:t>Latency per step</a:t>
          </a:r>
        </a:p>
      </dgm:t>
    </dgm:pt>
    <dgm:pt modelId="{909CDAB3-A00B-4D37-AF66-0F50DF772454}" type="parTrans" cxnId="{588DB72E-17B5-4BC3-BF3C-EF74A2E452BA}">
      <dgm:prSet/>
      <dgm:spPr/>
      <dgm:t>
        <a:bodyPr/>
        <a:lstStyle/>
        <a:p>
          <a:endParaRPr lang="en-US"/>
        </a:p>
      </dgm:t>
    </dgm:pt>
    <dgm:pt modelId="{AA49E34B-255B-48F3-9015-7BFFD115DAB3}" type="sibTrans" cxnId="{588DB72E-17B5-4BC3-BF3C-EF74A2E452BA}">
      <dgm:prSet/>
      <dgm:spPr/>
      <dgm:t>
        <a:bodyPr/>
        <a:lstStyle/>
        <a:p>
          <a:endParaRPr lang="en-US"/>
        </a:p>
      </dgm:t>
    </dgm:pt>
    <dgm:pt modelId="{8FA9EBF8-B72C-4FF4-B5D5-76022D5BD20D}">
      <dgm:prSet/>
      <dgm:spPr/>
      <dgm:t>
        <a:bodyPr/>
        <a:lstStyle/>
        <a:p>
          <a:r>
            <a:rPr lang="en-US"/>
            <a:t>Episode time</a:t>
          </a:r>
        </a:p>
      </dgm:t>
    </dgm:pt>
    <dgm:pt modelId="{34C0B362-5508-4E6C-9D3D-F233D2AA7052}" type="parTrans" cxnId="{9ED22DFA-5679-4EF2-A57C-EF42B910C118}">
      <dgm:prSet/>
      <dgm:spPr/>
      <dgm:t>
        <a:bodyPr/>
        <a:lstStyle/>
        <a:p>
          <a:endParaRPr lang="en-US"/>
        </a:p>
      </dgm:t>
    </dgm:pt>
    <dgm:pt modelId="{C71B7BC3-065C-4851-AE61-0E16D3B91C84}" type="sibTrans" cxnId="{9ED22DFA-5679-4EF2-A57C-EF42B910C118}">
      <dgm:prSet/>
      <dgm:spPr/>
      <dgm:t>
        <a:bodyPr/>
        <a:lstStyle/>
        <a:p>
          <a:endParaRPr lang="en-US"/>
        </a:p>
      </dgm:t>
    </dgm:pt>
    <dgm:pt modelId="{D6DB630A-32D6-4B63-9EC9-907E7A43149C}" type="pres">
      <dgm:prSet presAssocID="{20EFB6EB-9372-4ED8-BC35-F68282686C29}" presName="linear" presStyleCnt="0">
        <dgm:presLayoutVars>
          <dgm:dir/>
          <dgm:animLvl val="lvl"/>
          <dgm:resizeHandles val="exact"/>
        </dgm:presLayoutVars>
      </dgm:prSet>
      <dgm:spPr/>
    </dgm:pt>
    <dgm:pt modelId="{106F1063-0483-4CE5-B741-1682F6E67996}" type="pres">
      <dgm:prSet presAssocID="{DE7BC6B9-98E0-4108-9D15-6D576E3B89AB}" presName="parentLin" presStyleCnt="0"/>
      <dgm:spPr/>
    </dgm:pt>
    <dgm:pt modelId="{58A04F9B-6DE7-4C6A-B579-44301DCB52AD}" type="pres">
      <dgm:prSet presAssocID="{DE7BC6B9-98E0-4108-9D15-6D576E3B89AB}" presName="parentLeftMargin" presStyleLbl="node1" presStyleIdx="0" presStyleCnt="6"/>
      <dgm:spPr/>
    </dgm:pt>
    <dgm:pt modelId="{A4B93B36-D6C2-4083-BC86-47AB67FCA551}" type="pres">
      <dgm:prSet presAssocID="{DE7BC6B9-98E0-4108-9D15-6D576E3B89A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FED5014-3BE7-45A5-BD33-8EEDC9F82B8A}" type="pres">
      <dgm:prSet presAssocID="{DE7BC6B9-98E0-4108-9D15-6D576E3B89AB}" presName="negativeSpace" presStyleCnt="0"/>
      <dgm:spPr/>
    </dgm:pt>
    <dgm:pt modelId="{F5E0329B-6B69-4332-86AF-D75F89287942}" type="pres">
      <dgm:prSet presAssocID="{DE7BC6B9-98E0-4108-9D15-6D576E3B89AB}" presName="childText" presStyleLbl="conFgAcc1" presStyleIdx="0" presStyleCnt="6">
        <dgm:presLayoutVars>
          <dgm:bulletEnabled val="1"/>
        </dgm:presLayoutVars>
      </dgm:prSet>
      <dgm:spPr/>
    </dgm:pt>
    <dgm:pt modelId="{6166876B-64DC-4668-B6CD-46772349FFF6}" type="pres">
      <dgm:prSet presAssocID="{D0006DE3-15F3-49F9-B814-564F32931C65}" presName="spaceBetweenRectangles" presStyleCnt="0"/>
      <dgm:spPr/>
    </dgm:pt>
    <dgm:pt modelId="{995EC5CD-3FF8-4F80-8FC4-4D17D4DDB05A}" type="pres">
      <dgm:prSet presAssocID="{9198C72A-6C01-4EC1-8663-DAE5A042958B}" presName="parentLin" presStyleCnt="0"/>
      <dgm:spPr/>
    </dgm:pt>
    <dgm:pt modelId="{EC07F0F1-2614-4A67-82D8-E9293F51EEF9}" type="pres">
      <dgm:prSet presAssocID="{9198C72A-6C01-4EC1-8663-DAE5A042958B}" presName="parentLeftMargin" presStyleLbl="node1" presStyleIdx="0" presStyleCnt="6"/>
      <dgm:spPr/>
    </dgm:pt>
    <dgm:pt modelId="{71BB488A-00DC-4ECA-B894-0D18DF987E13}" type="pres">
      <dgm:prSet presAssocID="{9198C72A-6C01-4EC1-8663-DAE5A042958B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5A2801E-EFF1-402D-9BCF-2F731DFB1C22}" type="pres">
      <dgm:prSet presAssocID="{9198C72A-6C01-4EC1-8663-DAE5A042958B}" presName="negativeSpace" presStyleCnt="0"/>
      <dgm:spPr/>
    </dgm:pt>
    <dgm:pt modelId="{1FD569E3-A98C-47E4-B3EA-CD5A943B02B6}" type="pres">
      <dgm:prSet presAssocID="{9198C72A-6C01-4EC1-8663-DAE5A042958B}" presName="childText" presStyleLbl="conFgAcc1" presStyleIdx="1" presStyleCnt="6">
        <dgm:presLayoutVars>
          <dgm:bulletEnabled val="1"/>
        </dgm:presLayoutVars>
      </dgm:prSet>
      <dgm:spPr/>
    </dgm:pt>
    <dgm:pt modelId="{39D945A7-846D-44FC-B432-774D4BCCE83E}" type="pres">
      <dgm:prSet presAssocID="{23063B44-C433-4138-B196-0186485F9A91}" presName="spaceBetweenRectangles" presStyleCnt="0"/>
      <dgm:spPr/>
    </dgm:pt>
    <dgm:pt modelId="{8D2B63ED-9F01-4C7C-9516-7B9AA4FACA34}" type="pres">
      <dgm:prSet presAssocID="{A5227DE8-60FB-4CE3-BED0-42FBE177163C}" presName="parentLin" presStyleCnt="0"/>
      <dgm:spPr/>
    </dgm:pt>
    <dgm:pt modelId="{DBD83EFB-B4AD-49C3-A32C-CDA977B6D062}" type="pres">
      <dgm:prSet presAssocID="{A5227DE8-60FB-4CE3-BED0-42FBE177163C}" presName="parentLeftMargin" presStyleLbl="node1" presStyleIdx="1" presStyleCnt="6"/>
      <dgm:spPr/>
    </dgm:pt>
    <dgm:pt modelId="{EEEC48FC-FA7B-4633-A4F8-E4FF81CCCEB0}" type="pres">
      <dgm:prSet presAssocID="{A5227DE8-60FB-4CE3-BED0-42FBE177163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931BE74-9BB6-4258-A720-0E1465C3EE84}" type="pres">
      <dgm:prSet presAssocID="{A5227DE8-60FB-4CE3-BED0-42FBE177163C}" presName="negativeSpace" presStyleCnt="0"/>
      <dgm:spPr/>
    </dgm:pt>
    <dgm:pt modelId="{51FDD481-5F0E-4EEE-B780-C01FBE6D34A7}" type="pres">
      <dgm:prSet presAssocID="{A5227DE8-60FB-4CE3-BED0-42FBE177163C}" presName="childText" presStyleLbl="conFgAcc1" presStyleIdx="2" presStyleCnt="6">
        <dgm:presLayoutVars>
          <dgm:bulletEnabled val="1"/>
        </dgm:presLayoutVars>
      </dgm:prSet>
      <dgm:spPr/>
    </dgm:pt>
    <dgm:pt modelId="{B47B9732-4933-49AE-8EC5-F27181AF7AEF}" type="pres">
      <dgm:prSet presAssocID="{4377ED98-4F99-4414-9D50-A1E8239AAC39}" presName="spaceBetweenRectangles" presStyleCnt="0"/>
      <dgm:spPr/>
    </dgm:pt>
    <dgm:pt modelId="{64AA9534-769C-47E7-ADA4-48A0DA99E81A}" type="pres">
      <dgm:prSet presAssocID="{839A90FB-0B45-4C5B-89D5-5BABC1906A8D}" presName="parentLin" presStyleCnt="0"/>
      <dgm:spPr/>
    </dgm:pt>
    <dgm:pt modelId="{40A66C9E-A70B-419F-9032-6E1C235B36D4}" type="pres">
      <dgm:prSet presAssocID="{839A90FB-0B45-4C5B-89D5-5BABC1906A8D}" presName="parentLeftMargin" presStyleLbl="node1" presStyleIdx="2" presStyleCnt="6"/>
      <dgm:spPr/>
    </dgm:pt>
    <dgm:pt modelId="{FC68550C-2E3F-44E2-B9F8-48AA829A14D9}" type="pres">
      <dgm:prSet presAssocID="{839A90FB-0B45-4C5B-89D5-5BABC1906A8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70123E5-7446-41E9-A4A5-BBD3FB068253}" type="pres">
      <dgm:prSet presAssocID="{839A90FB-0B45-4C5B-89D5-5BABC1906A8D}" presName="negativeSpace" presStyleCnt="0"/>
      <dgm:spPr/>
    </dgm:pt>
    <dgm:pt modelId="{60BE8017-E5DC-4157-B27C-57382801807D}" type="pres">
      <dgm:prSet presAssocID="{839A90FB-0B45-4C5B-89D5-5BABC1906A8D}" presName="childText" presStyleLbl="conFgAcc1" presStyleIdx="3" presStyleCnt="6">
        <dgm:presLayoutVars>
          <dgm:bulletEnabled val="1"/>
        </dgm:presLayoutVars>
      </dgm:prSet>
      <dgm:spPr/>
    </dgm:pt>
    <dgm:pt modelId="{53F33C30-8B0F-4E40-AC23-5C57ABEFD4E6}" type="pres">
      <dgm:prSet presAssocID="{395F9E39-3AD0-4418-AC6A-2A6C0CB2E72C}" presName="spaceBetweenRectangles" presStyleCnt="0"/>
      <dgm:spPr/>
    </dgm:pt>
    <dgm:pt modelId="{7634D5B4-8F2A-4974-9E14-261F7CB7BF49}" type="pres">
      <dgm:prSet presAssocID="{EE1C9695-42BC-4672-AF56-4990C8C7F116}" presName="parentLin" presStyleCnt="0"/>
      <dgm:spPr/>
    </dgm:pt>
    <dgm:pt modelId="{847F91D2-BAB1-408D-8E04-12D16AF56EA7}" type="pres">
      <dgm:prSet presAssocID="{EE1C9695-42BC-4672-AF56-4990C8C7F116}" presName="parentLeftMargin" presStyleLbl="node1" presStyleIdx="3" presStyleCnt="6"/>
      <dgm:spPr/>
    </dgm:pt>
    <dgm:pt modelId="{B0795B21-0ABF-4F56-B398-EABC66830756}" type="pres">
      <dgm:prSet presAssocID="{EE1C9695-42BC-4672-AF56-4990C8C7F11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1EC6BC5-D76D-4D2B-AA7E-16266B04D08E}" type="pres">
      <dgm:prSet presAssocID="{EE1C9695-42BC-4672-AF56-4990C8C7F116}" presName="negativeSpace" presStyleCnt="0"/>
      <dgm:spPr/>
    </dgm:pt>
    <dgm:pt modelId="{24BDD906-5C8C-4787-99BE-0AD9A3A314B5}" type="pres">
      <dgm:prSet presAssocID="{EE1C9695-42BC-4672-AF56-4990C8C7F116}" presName="childText" presStyleLbl="conFgAcc1" presStyleIdx="4" presStyleCnt="6">
        <dgm:presLayoutVars>
          <dgm:bulletEnabled val="1"/>
        </dgm:presLayoutVars>
      </dgm:prSet>
      <dgm:spPr/>
    </dgm:pt>
    <dgm:pt modelId="{D7892C6B-63AB-46F0-B9C2-FBFF31592890}" type="pres">
      <dgm:prSet presAssocID="{A0178007-1F22-44BE-9233-02A25F8EECF9}" presName="spaceBetweenRectangles" presStyleCnt="0"/>
      <dgm:spPr/>
    </dgm:pt>
    <dgm:pt modelId="{B45B4B85-67E0-4A5E-A6EB-1995E5B5FA1B}" type="pres">
      <dgm:prSet presAssocID="{6EDC8A69-4CF5-48EC-8D01-C6E1F8ABBF63}" presName="parentLin" presStyleCnt="0"/>
      <dgm:spPr/>
    </dgm:pt>
    <dgm:pt modelId="{E97D6636-B606-4EFC-8D61-1AF409810312}" type="pres">
      <dgm:prSet presAssocID="{6EDC8A69-4CF5-48EC-8D01-C6E1F8ABBF63}" presName="parentLeftMargin" presStyleLbl="node1" presStyleIdx="4" presStyleCnt="6"/>
      <dgm:spPr/>
    </dgm:pt>
    <dgm:pt modelId="{FFE7A5AD-95A6-4C57-BFC0-B10F2E952441}" type="pres">
      <dgm:prSet presAssocID="{6EDC8A69-4CF5-48EC-8D01-C6E1F8ABBF63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AB842585-345A-4960-A9ED-3E8FDFF3D7CF}" type="pres">
      <dgm:prSet presAssocID="{6EDC8A69-4CF5-48EC-8D01-C6E1F8ABBF63}" presName="negativeSpace" presStyleCnt="0"/>
      <dgm:spPr/>
    </dgm:pt>
    <dgm:pt modelId="{1860888D-ED4E-4570-8AAD-69D938B9CB9E}" type="pres">
      <dgm:prSet presAssocID="{6EDC8A69-4CF5-48EC-8D01-C6E1F8ABBF63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54497E07-CDF5-4834-85CD-54CF594418F1}" srcId="{20EFB6EB-9372-4ED8-BC35-F68282686C29}" destId="{839A90FB-0B45-4C5B-89D5-5BABC1906A8D}" srcOrd="3" destOrd="0" parTransId="{F9D5D903-DB71-4E06-8CE3-8D3929BE0228}" sibTransId="{395F9E39-3AD0-4418-AC6A-2A6C0CB2E72C}"/>
    <dgm:cxn modelId="{610CF30E-06C4-4F04-A04C-7CFE84E93AD9}" type="presOf" srcId="{839A90FB-0B45-4C5B-89D5-5BABC1906A8D}" destId="{40A66C9E-A70B-419F-9032-6E1C235B36D4}" srcOrd="0" destOrd="0" presId="urn:microsoft.com/office/officeart/2005/8/layout/list1"/>
    <dgm:cxn modelId="{51972D16-F6F0-4662-96EA-CB2A76885A82}" srcId="{20EFB6EB-9372-4ED8-BC35-F68282686C29}" destId="{DE7BC6B9-98E0-4108-9D15-6D576E3B89AB}" srcOrd="0" destOrd="0" parTransId="{F66B9E51-611D-45D7-9B86-A328482992CE}" sibTransId="{D0006DE3-15F3-49F9-B814-564F32931C65}"/>
    <dgm:cxn modelId="{C3F0BD17-2B4C-4BA9-A1E3-14B043EC5FDD}" type="presOf" srcId="{DE7BC6B9-98E0-4108-9D15-6D576E3B89AB}" destId="{A4B93B36-D6C2-4083-BC86-47AB67FCA551}" srcOrd="1" destOrd="0" presId="urn:microsoft.com/office/officeart/2005/8/layout/list1"/>
    <dgm:cxn modelId="{DA81751E-A5FD-4F8D-BFE4-ADAE1D8AA1F5}" type="presOf" srcId="{6EDC8A69-4CF5-48EC-8D01-C6E1F8ABBF63}" destId="{E97D6636-B606-4EFC-8D61-1AF409810312}" srcOrd="0" destOrd="0" presId="urn:microsoft.com/office/officeart/2005/8/layout/list1"/>
    <dgm:cxn modelId="{67735E24-7753-45DB-9280-6B2B50474928}" type="presOf" srcId="{20EFB6EB-9372-4ED8-BC35-F68282686C29}" destId="{D6DB630A-32D6-4B63-9EC9-907E7A43149C}" srcOrd="0" destOrd="0" presId="urn:microsoft.com/office/officeart/2005/8/layout/list1"/>
    <dgm:cxn modelId="{588DB72E-17B5-4BC3-BF3C-EF74A2E452BA}" srcId="{6EDC8A69-4CF5-48EC-8D01-C6E1F8ABBF63}" destId="{717C22F5-C4DE-4CA3-BB3B-3AABCF1343D1}" srcOrd="1" destOrd="0" parTransId="{909CDAB3-A00B-4D37-AF66-0F50DF772454}" sibTransId="{AA49E34B-255B-48F3-9015-7BFFD115DAB3}"/>
    <dgm:cxn modelId="{1067D336-37CF-4ACE-BCF6-885976CC5A17}" srcId="{6EDC8A69-4CF5-48EC-8D01-C6E1F8ABBF63}" destId="{DB81E8F8-37D8-47DB-91AB-37C25EAA504D}" srcOrd="0" destOrd="0" parTransId="{72034F71-F172-480D-92A9-436440F6D289}" sibTransId="{7FCB3CD6-BF40-4B37-8FA7-205DBC091253}"/>
    <dgm:cxn modelId="{2911003E-1248-4E6D-BD8A-8F121C44169A}" type="presOf" srcId="{9198C72A-6C01-4EC1-8663-DAE5A042958B}" destId="{EC07F0F1-2614-4A67-82D8-E9293F51EEF9}" srcOrd="0" destOrd="0" presId="urn:microsoft.com/office/officeart/2005/8/layout/list1"/>
    <dgm:cxn modelId="{74C5AD64-BFA5-4D40-9F35-E26E1FC5010E}" type="presOf" srcId="{6EDC8A69-4CF5-48EC-8D01-C6E1F8ABBF63}" destId="{FFE7A5AD-95A6-4C57-BFC0-B10F2E952441}" srcOrd="1" destOrd="0" presId="urn:microsoft.com/office/officeart/2005/8/layout/list1"/>
    <dgm:cxn modelId="{7B288C66-1728-4908-B431-D0E5FC2D1CEB}" type="presOf" srcId="{839A90FB-0B45-4C5B-89D5-5BABC1906A8D}" destId="{FC68550C-2E3F-44E2-B9F8-48AA829A14D9}" srcOrd="1" destOrd="0" presId="urn:microsoft.com/office/officeart/2005/8/layout/list1"/>
    <dgm:cxn modelId="{44A79D48-B72F-4C57-BC3E-CF4D832FF5A4}" type="presOf" srcId="{8FA9EBF8-B72C-4FF4-B5D5-76022D5BD20D}" destId="{1860888D-ED4E-4570-8AAD-69D938B9CB9E}" srcOrd="0" destOrd="2" presId="urn:microsoft.com/office/officeart/2005/8/layout/list1"/>
    <dgm:cxn modelId="{C234AE6E-E81D-41AA-8AC6-181F8ECAA3FC}" srcId="{20EFB6EB-9372-4ED8-BC35-F68282686C29}" destId="{9198C72A-6C01-4EC1-8663-DAE5A042958B}" srcOrd="1" destOrd="0" parTransId="{CC05A8F9-4E9C-4318-A473-0C260EE498F4}" sibTransId="{23063B44-C433-4138-B196-0186485F9A91}"/>
    <dgm:cxn modelId="{906B4F6F-A7EF-4329-B73C-B709036F1E8E}" type="presOf" srcId="{EE1C9695-42BC-4672-AF56-4990C8C7F116}" destId="{847F91D2-BAB1-408D-8E04-12D16AF56EA7}" srcOrd="0" destOrd="0" presId="urn:microsoft.com/office/officeart/2005/8/layout/list1"/>
    <dgm:cxn modelId="{C874C959-B804-4BA6-A20F-99DA735ADBE5}" type="presOf" srcId="{EE1C9695-42BC-4672-AF56-4990C8C7F116}" destId="{B0795B21-0ABF-4F56-B398-EABC66830756}" srcOrd="1" destOrd="0" presId="urn:microsoft.com/office/officeart/2005/8/layout/list1"/>
    <dgm:cxn modelId="{CD7A979E-D865-496E-8D01-E083A89435CF}" srcId="{20EFB6EB-9372-4ED8-BC35-F68282686C29}" destId="{A5227DE8-60FB-4CE3-BED0-42FBE177163C}" srcOrd="2" destOrd="0" parTransId="{796C5A60-EA9A-4178-97BB-01BBD4D5D4EC}" sibTransId="{4377ED98-4F99-4414-9D50-A1E8239AAC39}"/>
    <dgm:cxn modelId="{F3C4A49F-A7DC-4F8F-ABD8-9B4DDCDDAB45}" type="presOf" srcId="{A5227DE8-60FB-4CE3-BED0-42FBE177163C}" destId="{DBD83EFB-B4AD-49C3-A32C-CDA977B6D062}" srcOrd="0" destOrd="0" presId="urn:microsoft.com/office/officeart/2005/8/layout/list1"/>
    <dgm:cxn modelId="{CDC392AE-8CFF-4708-A9B5-BA55A4203F61}" type="presOf" srcId="{A5227DE8-60FB-4CE3-BED0-42FBE177163C}" destId="{EEEC48FC-FA7B-4633-A4F8-E4FF81CCCEB0}" srcOrd="1" destOrd="0" presId="urn:microsoft.com/office/officeart/2005/8/layout/list1"/>
    <dgm:cxn modelId="{DA8CC6AE-8546-42FA-AF5E-4FCF0CC93787}" srcId="{20EFB6EB-9372-4ED8-BC35-F68282686C29}" destId="{6EDC8A69-4CF5-48EC-8D01-C6E1F8ABBF63}" srcOrd="5" destOrd="0" parTransId="{67753A8B-CB8C-4BB3-8168-7F6BC0B66786}" sibTransId="{E1692906-3E59-456E-9A52-8853FE04A330}"/>
    <dgm:cxn modelId="{E48C8ABE-2C4A-4512-ACD4-BDFAC3C8AE2E}" type="presOf" srcId="{DB81E8F8-37D8-47DB-91AB-37C25EAA504D}" destId="{1860888D-ED4E-4570-8AAD-69D938B9CB9E}" srcOrd="0" destOrd="0" presId="urn:microsoft.com/office/officeart/2005/8/layout/list1"/>
    <dgm:cxn modelId="{8910CDC8-25A5-4A31-A188-00869EBB5BED}" type="presOf" srcId="{9198C72A-6C01-4EC1-8663-DAE5A042958B}" destId="{71BB488A-00DC-4ECA-B894-0D18DF987E13}" srcOrd="1" destOrd="0" presId="urn:microsoft.com/office/officeart/2005/8/layout/list1"/>
    <dgm:cxn modelId="{4D7DA4DF-63ED-463A-8D5C-5C3809ADE271}" type="presOf" srcId="{717C22F5-C4DE-4CA3-BB3B-3AABCF1343D1}" destId="{1860888D-ED4E-4570-8AAD-69D938B9CB9E}" srcOrd="0" destOrd="1" presId="urn:microsoft.com/office/officeart/2005/8/layout/list1"/>
    <dgm:cxn modelId="{AE9FEBE5-5C8B-4C9D-9DB2-A4585C38F773}" type="presOf" srcId="{DE7BC6B9-98E0-4108-9D15-6D576E3B89AB}" destId="{58A04F9B-6DE7-4C6A-B579-44301DCB52AD}" srcOrd="0" destOrd="0" presId="urn:microsoft.com/office/officeart/2005/8/layout/list1"/>
    <dgm:cxn modelId="{9C1217F5-1EF5-4A31-8433-4D6C151929D3}" srcId="{20EFB6EB-9372-4ED8-BC35-F68282686C29}" destId="{EE1C9695-42BC-4672-AF56-4990C8C7F116}" srcOrd="4" destOrd="0" parTransId="{BA99F7BB-30EA-440F-9AB3-2C278F7CBAE7}" sibTransId="{A0178007-1F22-44BE-9233-02A25F8EECF9}"/>
    <dgm:cxn modelId="{9ED22DFA-5679-4EF2-A57C-EF42B910C118}" srcId="{6EDC8A69-4CF5-48EC-8D01-C6E1F8ABBF63}" destId="{8FA9EBF8-B72C-4FF4-B5D5-76022D5BD20D}" srcOrd="2" destOrd="0" parTransId="{34C0B362-5508-4E6C-9D3D-F233D2AA7052}" sibTransId="{C71B7BC3-065C-4851-AE61-0E16D3B91C84}"/>
    <dgm:cxn modelId="{773C461E-DF1D-4E26-9E60-2C41DA917EAA}" type="presParOf" srcId="{D6DB630A-32D6-4B63-9EC9-907E7A43149C}" destId="{106F1063-0483-4CE5-B741-1682F6E67996}" srcOrd="0" destOrd="0" presId="urn:microsoft.com/office/officeart/2005/8/layout/list1"/>
    <dgm:cxn modelId="{5F06F4E6-C6CE-4FBE-A803-7E0957218CFF}" type="presParOf" srcId="{106F1063-0483-4CE5-B741-1682F6E67996}" destId="{58A04F9B-6DE7-4C6A-B579-44301DCB52AD}" srcOrd="0" destOrd="0" presId="urn:microsoft.com/office/officeart/2005/8/layout/list1"/>
    <dgm:cxn modelId="{DA562F2C-F75C-4562-870B-C1295D0DD140}" type="presParOf" srcId="{106F1063-0483-4CE5-B741-1682F6E67996}" destId="{A4B93B36-D6C2-4083-BC86-47AB67FCA551}" srcOrd="1" destOrd="0" presId="urn:microsoft.com/office/officeart/2005/8/layout/list1"/>
    <dgm:cxn modelId="{0AE2FB29-B4D3-4E93-98C2-FACA9B2B961F}" type="presParOf" srcId="{D6DB630A-32D6-4B63-9EC9-907E7A43149C}" destId="{6FED5014-3BE7-45A5-BD33-8EEDC9F82B8A}" srcOrd="1" destOrd="0" presId="urn:microsoft.com/office/officeart/2005/8/layout/list1"/>
    <dgm:cxn modelId="{A96889EC-5AED-4B91-BD9E-94AE92D45DF4}" type="presParOf" srcId="{D6DB630A-32D6-4B63-9EC9-907E7A43149C}" destId="{F5E0329B-6B69-4332-86AF-D75F89287942}" srcOrd="2" destOrd="0" presId="urn:microsoft.com/office/officeart/2005/8/layout/list1"/>
    <dgm:cxn modelId="{06D4DEA6-2D07-4CE1-B289-4A38F202C7BF}" type="presParOf" srcId="{D6DB630A-32D6-4B63-9EC9-907E7A43149C}" destId="{6166876B-64DC-4668-B6CD-46772349FFF6}" srcOrd="3" destOrd="0" presId="urn:microsoft.com/office/officeart/2005/8/layout/list1"/>
    <dgm:cxn modelId="{FCC8D014-05D4-40CA-A624-87DF025766F2}" type="presParOf" srcId="{D6DB630A-32D6-4B63-9EC9-907E7A43149C}" destId="{995EC5CD-3FF8-4F80-8FC4-4D17D4DDB05A}" srcOrd="4" destOrd="0" presId="urn:microsoft.com/office/officeart/2005/8/layout/list1"/>
    <dgm:cxn modelId="{8AA43EB0-E2B2-423E-B1FD-00B6800CBD98}" type="presParOf" srcId="{995EC5CD-3FF8-4F80-8FC4-4D17D4DDB05A}" destId="{EC07F0F1-2614-4A67-82D8-E9293F51EEF9}" srcOrd="0" destOrd="0" presId="urn:microsoft.com/office/officeart/2005/8/layout/list1"/>
    <dgm:cxn modelId="{96DBEDC0-14CB-4AB9-B191-3067A5EBFC5A}" type="presParOf" srcId="{995EC5CD-3FF8-4F80-8FC4-4D17D4DDB05A}" destId="{71BB488A-00DC-4ECA-B894-0D18DF987E13}" srcOrd="1" destOrd="0" presId="urn:microsoft.com/office/officeart/2005/8/layout/list1"/>
    <dgm:cxn modelId="{82DEBF81-A249-40EB-86CD-6B1A6336D1C7}" type="presParOf" srcId="{D6DB630A-32D6-4B63-9EC9-907E7A43149C}" destId="{05A2801E-EFF1-402D-9BCF-2F731DFB1C22}" srcOrd="5" destOrd="0" presId="urn:microsoft.com/office/officeart/2005/8/layout/list1"/>
    <dgm:cxn modelId="{66DF9449-7769-431E-B65E-BFD786668B79}" type="presParOf" srcId="{D6DB630A-32D6-4B63-9EC9-907E7A43149C}" destId="{1FD569E3-A98C-47E4-B3EA-CD5A943B02B6}" srcOrd="6" destOrd="0" presId="urn:microsoft.com/office/officeart/2005/8/layout/list1"/>
    <dgm:cxn modelId="{CE683B95-857C-4CBB-9F2F-435B62D356BD}" type="presParOf" srcId="{D6DB630A-32D6-4B63-9EC9-907E7A43149C}" destId="{39D945A7-846D-44FC-B432-774D4BCCE83E}" srcOrd="7" destOrd="0" presId="urn:microsoft.com/office/officeart/2005/8/layout/list1"/>
    <dgm:cxn modelId="{0321A567-2EE6-4556-AE01-B2F68DB81840}" type="presParOf" srcId="{D6DB630A-32D6-4B63-9EC9-907E7A43149C}" destId="{8D2B63ED-9F01-4C7C-9516-7B9AA4FACA34}" srcOrd="8" destOrd="0" presId="urn:microsoft.com/office/officeart/2005/8/layout/list1"/>
    <dgm:cxn modelId="{312EC972-8BFA-4036-9447-1823ABD794B9}" type="presParOf" srcId="{8D2B63ED-9F01-4C7C-9516-7B9AA4FACA34}" destId="{DBD83EFB-B4AD-49C3-A32C-CDA977B6D062}" srcOrd="0" destOrd="0" presId="urn:microsoft.com/office/officeart/2005/8/layout/list1"/>
    <dgm:cxn modelId="{8616D7A3-6F51-48F6-BA8B-DF87ED8DF01F}" type="presParOf" srcId="{8D2B63ED-9F01-4C7C-9516-7B9AA4FACA34}" destId="{EEEC48FC-FA7B-4633-A4F8-E4FF81CCCEB0}" srcOrd="1" destOrd="0" presId="urn:microsoft.com/office/officeart/2005/8/layout/list1"/>
    <dgm:cxn modelId="{EEC81AD3-8388-4F66-9C55-CE2FA3700332}" type="presParOf" srcId="{D6DB630A-32D6-4B63-9EC9-907E7A43149C}" destId="{A931BE74-9BB6-4258-A720-0E1465C3EE84}" srcOrd="9" destOrd="0" presId="urn:microsoft.com/office/officeart/2005/8/layout/list1"/>
    <dgm:cxn modelId="{4B2AC449-387B-490F-AC8D-D6897259BB30}" type="presParOf" srcId="{D6DB630A-32D6-4B63-9EC9-907E7A43149C}" destId="{51FDD481-5F0E-4EEE-B780-C01FBE6D34A7}" srcOrd="10" destOrd="0" presId="urn:microsoft.com/office/officeart/2005/8/layout/list1"/>
    <dgm:cxn modelId="{47F3E8AD-BAF9-4DEE-9385-CFAEC365C8BA}" type="presParOf" srcId="{D6DB630A-32D6-4B63-9EC9-907E7A43149C}" destId="{B47B9732-4933-49AE-8EC5-F27181AF7AEF}" srcOrd="11" destOrd="0" presId="urn:microsoft.com/office/officeart/2005/8/layout/list1"/>
    <dgm:cxn modelId="{9BBB8AD4-B447-4B32-938C-8D38B98AF9A3}" type="presParOf" srcId="{D6DB630A-32D6-4B63-9EC9-907E7A43149C}" destId="{64AA9534-769C-47E7-ADA4-48A0DA99E81A}" srcOrd="12" destOrd="0" presId="urn:microsoft.com/office/officeart/2005/8/layout/list1"/>
    <dgm:cxn modelId="{DB1FD2B6-59CC-4BF1-98CA-58696D9B1092}" type="presParOf" srcId="{64AA9534-769C-47E7-ADA4-48A0DA99E81A}" destId="{40A66C9E-A70B-419F-9032-6E1C235B36D4}" srcOrd="0" destOrd="0" presId="urn:microsoft.com/office/officeart/2005/8/layout/list1"/>
    <dgm:cxn modelId="{E61A7DB4-1BC3-4E72-88EE-8A73D350B7AE}" type="presParOf" srcId="{64AA9534-769C-47E7-ADA4-48A0DA99E81A}" destId="{FC68550C-2E3F-44E2-B9F8-48AA829A14D9}" srcOrd="1" destOrd="0" presId="urn:microsoft.com/office/officeart/2005/8/layout/list1"/>
    <dgm:cxn modelId="{905EB84D-45BF-457A-9288-6A1A09D8F82E}" type="presParOf" srcId="{D6DB630A-32D6-4B63-9EC9-907E7A43149C}" destId="{670123E5-7446-41E9-A4A5-BBD3FB068253}" srcOrd="13" destOrd="0" presId="urn:microsoft.com/office/officeart/2005/8/layout/list1"/>
    <dgm:cxn modelId="{7891B833-B0B2-47E7-B427-38F403FD14DC}" type="presParOf" srcId="{D6DB630A-32D6-4B63-9EC9-907E7A43149C}" destId="{60BE8017-E5DC-4157-B27C-57382801807D}" srcOrd="14" destOrd="0" presId="urn:microsoft.com/office/officeart/2005/8/layout/list1"/>
    <dgm:cxn modelId="{727B0A68-509C-44E1-B0C5-903F99BE9A88}" type="presParOf" srcId="{D6DB630A-32D6-4B63-9EC9-907E7A43149C}" destId="{53F33C30-8B0F-4E40-AC23-5C57ABEFD4E6}" srcOrd="15" destOrd="0" presId="urn:microsoft.com/office/officeart/2005/8/layout/list1"/>
    <dgm:cxn modelId="{D800AD52-65FC-4474-93AD-D8CB1631B71C}" type="presParOf" srcId="{D6DB630A-32D6-4B63-9EC9-907E7A43149C}" destId="{7634D5B4-8F2A-4974-9E14-261F7CB7BF49}" srcOrd="16" destOrd="0" presId="urn:microsoft.com/office/officeart/2005/8/layout/list1"/>
    <dgm:cxn modelId="{5C8387D8-0EA3-4A15-8D39-9EED5A42B490}" type="presParOf" srcId="{7634D5B4-8F2A-4974-9E14-261F7CB7BF49}" destId="{847F91D2-BAB1-408D-8E04-12D16AF56EA7}" srcOrd="0" destOrd="0" presId="urn:microsoft.com/office/officeart/2005/8/layout/list1"/>
    <dgm:cxn modelId="{D819ADFB-F555-426A-91CD-CF86D4C38C05}" type="presParOf" srcId="{7634D5B4-8F2A-4974-9E14-261F7CB7BF49}" destId="{B0795B21-0ABF-4F56-B398-EABC66830756}" srcOrd="1" destOrd="0" presId="urn:microsoft.com/office/officeart/2005/8/layout/list1"/>
    <dgm:cxn modelId="{57D4FC5E-B730-4697-9F25-C787DFF546F8}" type="presParOf" srcId="{D6DB630A-32D6-4B63-9EC9-907E7A43149C}" destId="{81EC6BC5-D76D-4D2B-AA7E-16266B04D08E}" srcOrd="17" destOrd="0" presId="urn:microsoft.com/office/officeart/2005/8/layout/list1"/>
    <dgm:cxn modelId="{35EB9A7D-6ECF-4D56-B8EB-4FBBF7E81824}" type="presParOf" srcId="{D6DB630A-32D6-4B63-9EC9-907E7A43149C}" destId="{24BDD906-5C8C-4787-99BE-0AD9A3A314B5}" srcOrd="18" destOrd="0" presId="urn:microsoft.com/office/officeart/2005/8/layout/list1"/>
    <dgm:cxn modelId="{E7F5B53B-1DEB-4D73-9EB4-2D1F2783B548}" type="presParOf" srcId="{D6DB630A-32D6-4B63-9EC9-907E7A43149C}" destId="{D7892C6B-63AB-46F0-B9C2-FBFF31592890}" srcOrd="19" destOrd="0" presId="urn:microsoft.com/office/officeart/2005/8/layout/list1"/>
    <dgm:cxn modelId="{2B64C2AF-8DFB-47CD-9883-9D83E35407ED}" type="presParOf" srcId="{D6DB630A-32D6-4B63-9EC9-907E7A43149C}" destId="{B45B4B85-67E0-4A5E-A6EB-1995E5B5FA1B}" srcOrd="20" destOrd="0" presId="urn:microsoft.com/office/officeart/2005/8/layout/list1"/>
    <dgm:cxn modelId="{78B935B2-E9F7-40DC-B380-9B1B8CDF7206}" type="presParOf" srcId="{B45B4B85-67E0-4A5E-A6EB-1995E5B5FA1B}" destId="{E97D6636-B606-4EFC-8D61-1AF409810312}" srcOrd="0" destOrd="0" presId="urn:microsoft.com/office/officeart/2005/8/layout/list1"/>
    <dgm:cxn modelId="{9446182C-702D-4A8D-A3C0-DA9B5FEA40F0}" type="presParOf" srcId="{B45B4B85-67E0-4A5E-A6EB-1995E5B5FA1B}" destId="{FFE7A5AD-95A6-4C57-BFC0-B10F2E952441}" srcOrd="1" destOrd="0" presId="urn:microsoft.com/office/officeart/2005/8/layout/list1"/>
    <dgm:cxn modelId="{0E4B0512-00EA-48F5-BC7B-158D1C6374BC}" type="presParOf" srcId="{D6DB630A-32D6-4B63-9EC9-907E7A43149C}" destId="{AB842585-345A-4960-A9ED-3E8FDFF3D7CF}" srcOrd="21" destOrd="0" presId="urn:microsoft.com/office/officeart/2005/8/layout/list1"/>
    <dgm:cxn modelId="{8D21B338-6E4D-4BE5-8A10-2136AD189248}" type="presParOf" srcId="{D6DB630A-32D6-4B63-9EC9-907E7A43149C}" destId="{1860888D-ED4E-4570-8AAD-69D938B9CB9E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685579-F890-44F0-8BD8-7B2AEA4E920D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CBCD6A8-A847-49EB-B4C6-17A79BF0CDB1}">
      <dgm:prSet/>
      <dgm:spPr/>
      <dgm:t>
        <a:bodyPr/>
        <a:lstStyle/>
        <a:p>
          <a:r>
            <a:rPr lang="en-US" b="1"/>
            <a:t>What Is Semantic Negotiation?</a:t>
          </a:r>
          <a:endParaRPr lang="en-US"/>
        </a:p>
      </dgm:t>
    </dgm:pt>
    <dgm:pt modelId="{D95BC4DB-6B5F-47B0-9161-4BA590689985}" type="parTrans" cxnId="{DAFCC16D-6FAA-4F9B-857D-BEFC4D5F08C3}">
      <dgm:prSet/>
      <dgm:spPr/>
      <dgm:t>
        <a:bodyPr/>
        <a:lstStyle/>
        <a:p>
          <a:endParaRPr lang="en-US"/>
        </a:p>
      </dgm:t>
    </dgm:pt>
    <dgm:pt modelId="{A10F7BFA-9DCB-4E02-AA34-D50FB87D3F1A}" type="sibTrans" cxnId="{DAFCC16D-6FAA-4F9B-857D-BEFC4D5F08C3}">
      <dgm:prSet/>
      <dgm:spPr/>
      <dgm:t>
        <a:bodyPr/>
        <a:lstStyle/>
        <a:p>
          <a:endParaRPr lang="en-US"/>
        </a:p>
      </dgm:t>
    </dgm:pt>
    <dgm:pt modelId="{1A951A40-6C82-459A-A1B2-EB341FAB9D3D}">
      <dgm:prSet/>
      <dgm:spPr/>
      <dgm:t>
        <a:bodyPr/>
        <a:lstStyle/>
        <a:p>
          <a:r>
            <a:rPr lang="en-US"/>
            <a:t>Agents exchange </a:t>
          </a:r>
          <a:r>
            <a:rPr lang="en-US" b="1"/>
            <a:t>semantic confidence values</a:t>
          </a:r>
          <a:endParaRPr lang="en-US"/>
        </a:p>
      </dgm:t>
    </dgm:pt>
    <dgm:pt modelId="{FEDDBB97-A32B-4CD7-A509-F23165CA8D0C}" type="parTrans" cxnId="{BE1E4499-BDEA-4FF9-A822-AEACAF195DA3}">
      <dgm:prSet/>
      <dgm:spPr/>
      <dgm:t>
        <a:bodyPr/>
        <a:lstStyle/>
        <a:p>
          <a:endParaRPr lang="en-US"/>
        </a:p>
      </dgm:t>
    </dgm:pt>
    <dgm:pt modelId="{85E87B82-22BC-4E60-B2BE-F51A5ACC740E}" type="sibTrans" cxnId="{BE1E4499-BDEA-4FF9-A822-AEACAF195DA3}">
      <dgm:prSet/>
      <dgm:spPr/>
      <dgm:t>
        <a:bodyPr/>
        <a:lstStyle/>
        <a:p>
          <a:endParaRPr lang="en-US"/>
        </a:p>
      </dgm:t>
    </dgm:pt>
    <dgm:pt modelId="{3E017373-5C65-4F20-8E90-C34B7D4AA2A6}">
      <dgm:prSet/>
      <dgm:spPr/>
      <dgm:t>
        <a:bodyPr/>
        <a:lstStyle/>
        <a:p>
          <a:r>
            <a:rPr lang="en-US"/>
            <a:t>Bayesian updates combine beliefs over cycles</a:t>
          </a:r>
        </a:p>
      </dgm:t>
    </dgm:pt>
    <dgm:pt modelId="{5C3E41BA-B7A7-4FDF-BC0F-98DF3323F361}" type="parTrans" cxnId="{D87DA947-5431-46F4-ADF7-430F5A9D2F4D}">
      <dgm:prSet/>
      <dgm:spPr/>
      <dgm:t>
        <a:bodyPr/>
        <a:lstStyle/>
        <a:p>
          <a:endParaRPr lang="en-US"/>
        </a:p>
      </dgm:t>
    </dgm:pt>
    <dgm:pt modelId="{888D4E7D-810A-4C10-A0FE-A51596E3A405}" type="sibTrans" cxnId="{D87DA947-5431-46F4-ADF7-430F5A9D2F4D}">
      <dgm:prSet/>
      <dgm:spPr/>
      <dgm:t>
        <a:bodyPr/>
        <a:lstStyle/>
        <a:p>
          <a:endParaRPr lang="en-US"/>
        </a:p>
      </dgm:t>
    </dgm:pt>
    <dgm:pt modelId="{DD35A0C4-B2EF-450C-908D-4211861C3312}">
      <dgm:prSet/>
      <dgm:spPr/>
      <dgm:t>
        <a:bodyPr/>
        <a:lstStyle/>
        <a:p>
          <a:r>
            <a:rPr lang="en-US"/>
            <a:t>Final output = </a:t>
          </a:r>
          <a:r>
            <a:rPr lang="en-US" b="1"/>
            <a:t>posterior confidence</a:t>
          </a:r>
          <a:endParaRPr lang="en-US"/>
        </a:p>
      </dgm:t>
    </dgm:pt>
    <dgm:pt modelId="{17F9BB3F-038B-426E-8196-847D38CC07CF}" type="parTrans" cxnId="{379C9E18-B161-4CD9-8878-474185DB54B3}">
      <dgm:prSet/>
      <dgm:spPr/>
      <dgm:t>
        <a:bodyPr/>
        <a:lstStyle/>
        <a:p>
          <a:endParaRPr lang="en-US"/>
        </a:p>
      </dgm:t>
    </dgm:pt>
    <dgm:pt modelId="{4C63114A-1AD3-46B8-8D99-47848FE4B712}" type="sibTrans" cxnId="{379C9E18-B161-4CD9-8878-474185DB54B3}">
      <dgm:prSet/>
      <dgm:spPr/>
      <dgm:t>
        <a:bodyPr/>
        <a:lstStyle/>
        <a:p>
          <a:endParaRPr lang="en-US"/>
        </a:p>
      </dgm:t>
    </dgm:pt>
    <dgm:pt modelId="{D6C3CC46-D88E-4A6B-B53E-D9E07DBAC2BA}">
      <dgm:prSet/>
      <dgm:spPr/>
      <dgm:t>
        <a:bodyPr/>
        <a:lstStyle/>
        <a:p>
          <a:r>
            <a:rPr lang="en-US"/>
            <a:t>Measures </a:t>
          </a:r>
          <a:r>
            <a:rPr lang="en-US" b="1"/>
            <a:t>meaning alignment</a:t>
          </a:r>
          <a:r>
            <a:rPr lang="en-US"/>
            <a:t>, not reward</a:t>
          </a:r>
        </a:p>
      </dgm:t>
    </dgm:pt>
    <dgm:pt modelId="{B300E242-9D86-45CB-BA07-6D27A52DDFDD}" type="parTrans" cxnId="{C9DCAF48-1DB5-4CDB-A0AD-7D49ADAC7F5A}">
      <dgm:prSet/>
      <dgm:spPr/>
      <dgm:t>
        <a:bodyPr/>
        <a:lstStyle/>
        <a:p>
          <a:endParaRPr lang="en-US"/>
        </a:p>
      </dgm:t>
    </dgm:pt>
    <dgm:pt modelId="{69596049-8A07-47D2-ADC2-78B779332B95}" type="sibTrans" cxnId="{C9DCAF48-1DB5-4CDB-A0AD-7D49ADAC7F5A}">
      <dgm:prSet/>
      <dgm:spPr/>
      <dgm:t>
        <a:bodyPr/>
        <a:lstStyle/>
        <a:p>
          <a:endParaRPr lang="en-US"/>
        </a:p>
      </dgm:t>
    </dgm:pt>
    <dgm:pt modelId="{601F6159-B267-461B-AC8F-BB3CB06D10C0}">
      <dgm:prSet/>
      <dgm:spPr/>
      <dgm:t>
        <a:bodyPr/>
        <a:lstStyle/>
        <a:p>
          <a:r>
            <a:rPr lang="en-US"/>
            <a:t>Runs extremely fast (very low latency)</a:t>
          </a:r>
        </a:p>
      </dgm:t>
    </dgm:pt>
    <dgm:pt modelId="{0C2F4AAC-CC87-4545-9BBB-8718D65559D3}" type="parTrans" cxnId="{22FE3738-B833-4D1E-ADE6-6B0B65B5E3C2}">
      <dgm:prSet/>
      <dgm:spPr/>
      <dgm:t>
        <a:bodyPr/>
        <a:lstStyle/>
        <a:p>
          <a:endParaRPr lang="en-US"/>
        </a:p>
      </dgm:t>
    </dgm:pt>
    <dgm:pt modelId="{E813FD41-782C-46E6-A8AA-5CDEFEBDF1B8}" type="sibTrans" cxnId="{22FE3738-B833-4D1E-ADE6-6B0B65B5E3C2}">
      <dgm:prSet/>
      <dgm:spPr/>
      <dgm:t>
        <a:bodyPr/>
        <a:lstStyle/>
        <a:p>
          <a:endParaRPr lang="en-US"/>
        </a:p>
      </dgm:t>
    </dgm:pt>
    <dgm:pt modelId="{99A80DA9-7DB0-4BFC-9D92-78930918B0A5}">
      <dgm:prSet/>
      <dgm:spPr/>
      <dgm:t>
        <a:bodyPr/>
        <a:lstStyle/>
        <a:p>
          <a:r>
            <a:rPr lang="en-US" b="1"/>
            <a:t>Why This Approach?</a:t>
          </a:r>
          <a:endParaRPr lang="en-US"/>
        </a:p>
      </dgm:t>
    </dgm:pt>
    <dgm:pt modelId="{DE58FC08-166A-4431-B579-A83DC6C2CDE1}" type="parTrans" cxnId="{50147DC2-7DEE-4370-B7F1-15CE3B803B6A}">
      <dgm:prSet/>
      <dgm:spPr/>
      <dgm:t>
        <a:bodyPr/>
        <a:lstStyle/>
        <a:p>
          <a:endParaRPr lang="en-US"/>
        </a:p>
      </dgm:t>
    </dgm:pt>
    <dgm:pt modelId="{A2DDFD89-6778-4CBC-9919-268C77041C12}" type="sibTrans" cxnId="{50147DC2-7DEE-4370-B7F1-15CE3B803B6A}">
      <dgm:prSet/>
      <dgm:spPr/>
      <dgm:t>
        <a:bodyPr/>
        <a:lstStyle/>
        <a:p>
          <a:endParaRPr lang="en-US"/>
        </a:p>
      </dgm:t>
    </dgm:pt>
    <dgm:pt modelId="{46CB4B7A-86BE-4641-BE0D-65C68D5F3CA0}">
      <dgm:prSet/>
      <dgm:spPr/>
      <dgm:t>
        <a:bodyPr/>
        <a:lstStyle/>
        <a:p>
          <a:r>
            <a:rPr lang="en-US"/>
            <a:t>To study </a:t>
          </a:r>
          <a:r>
            <a:rPr lang="en-US" b="1"/>
            <a:t>how agents align meaning</a:t>
          </a:r>
          <a:r>
            <a:rPr lang="en-US"/>
            <a:t>, not just actions</a:t>
          </a:r>
        </a:p>
      </dgm:t>
    </dgm:pt>
    <dgm:pt modelId="{6D6FEA5D-6047-44EB-AD01-C5DA78DF764B}" type="parTrans" cxnId="{9C9CA0EE-6525-48B2-90F6-679CE744EE78}">
      <dgm:prSet/>
      <dgm:spPr/>
      <dgm:t>
        <a:bodyPr/>
        <a:lstStyle/>
        <a:p>
          <a:endParaRPr lang="en-US"/>
        </a:p>
      </dgm:t>
    </dgm:pt>
    <dgm:pt modelId="{F71F8E56-0E3C-4C5C-B36A-63F875BF650E}" type="sibTrans" cxnId="{9C9CA0EE-6525-48B2-90F6-679CE744EE78}">
      <dgm:prSet/>
      <dgm:spPr/>
      <dgm:t>
        <a:bodyPr/>
        <a:lstStyle/>
        <a:p>
          <a:endParaRPr lang="en-US"/>
        </a:p>
      </dgm:t>
    </dgm:pt>
    <dgm:pt modelId="{5620B4EF-FD89-4848-AED0-FC84F48ECFA2}">
      <dgm:prSet/>
      <dgm:spPr/>
      <dgm:t>
        <a:bodyPr/>
        <a:lstStyle/>
        <a:p>
          <a:r>
            <a:rPr lang="en-US"/>
            <a:t>To compare semantics vs reinforcement learning</a:t>
          </a:r>
        </a:p>
      </dgm:t>
    </dgm:pt>
    <dgm:pt modelId="{8D496B4B-022B-4233-BEA0-AE9009BE387A}" type="parTrans" cxnId="{0EACE78F-47E3-4E64-B14E-41431498F7BE}">
      <dgm:prSet/>
      <dgm:spPr/>
      <dgm:t>
        <a:bodyPr/>
        <a:lstStyle/>
        <a:p>
          <a:endParaRPr lang="en-US"/>
        </a:p>
      </dgm:t>
    </dgm:pt>
    <dgm:pt modelId="{13FCDB5C-256A-4B62-A845-35D847C7B9AB}" type="sibTrans" cxnId="{0EACE78F-47E3-4E64-B14E-41431498F7BE}">
      <dgm:prSet/>
      <dgm:spPr/>
      <dgm:t>
        <a:bodyPr/>
        <a:lstStyle/>
        <a:p>
          <a:endParaRPr lang="en-US"/>
        </a:p>
      </dgm:t>
    </dgm:pt>
    <dgm:pt modelId="{D5B0803C-D174-43EA-97CD-F5F543CFE526}">
      <dgm:prSet/>
      <dgm:spPr/>
      <dgm:t>
        <a:bodyPr/>
        <a:lstStyle/>
        <a:p>
          <a:r>
            <a:rPr lang="en-US"/>
            <a:t>To introduce a communication layer inspired by HLSCSN</a:t>
          </a:r>
        </a:p>
      </dgm:t>
    </dgm:pt>
    <dgm:pt modelId="{C15BA1BD-665A-46E6-BD72-E7048D432768}" type="parTrans" cxnId="{9A1206D7-CEF3-494D-A712-49059FBBF822}">
      <dgm:prSet/>
      <dgm:spPr/>
      <dgm:t>
        <a:bodyPr/>
        <a:lstStyle/>
        <a:p>
          <a:endParaRPr lang="en-US"/>
        </a:p>
      </dgm:t>
    </dgm:pt>
    <dgm:pt modelId="{2EBC3621-F23C-4259-873F-02FF4DD4A929}" type="sibTrans" cxnId="{9A1206D7-CEF3-494D-A712-49059FBBF822}">
      <dgm:prSet/>
      <dgm:spPr/>
      <dgm:t>
        <a:bodyPr/>
        <a:lstStyle/>
        <a:p>
          <a:endParaRPr lang="en-US"/>
        </a:p>
      </dgm:t>
    </dgm:pt>
    <dgm:pt modelId="{0104EA40-FB22-4FB7-81E6-1EB31925C409}">
      <dgm:prSet/>
      <dgm:spPr/>
      <dgm:t>
        <a:bodyPr/>
        <a:lstStyle/>
        <a:p>
          <a:r>
            <a:rPr lang="en-US"/>
            <a:t>To measure:</a:t>
          </a:r>
        </a:p>
      </dgm:t>
    </dgm:pt>
    <dgm:pt modelId="{1C9D634B-6C72-4318-BA06-A24DB008F0BD}" type="parTrans" cxnId="{66D1C790-E00E-4769-8657-45724A24FD5B}">
      <dgm:prSet/>
      <dgm:spPr/>
      <dgm:t>
        <a:bodyPr/>
        <a:lstStyle/>
        <a:p>
          <a:endParaRPr lang="en-US"/>
        </a:p>
      </dgm:t>
    </dgm:pt>
    <dgm:pt modelId="{F66CFDB3-04C8-4BC7-9232-91142947BEF5}" type="sibTrans" cxnId="{66D1C790-E00E-4769-8657-45724A24FD5B}">
      <dgm:prSet/>
      <dgm:spPr/>
      <dgm:t>
        <a:bodyPr/>
        <a:lstStyle/>
        <a:p>
          <a:endParaRPr lang="en-US"/>
        </a:p>
      </dgm:t>
    </dgm:pt>
    <dgm:pt modelId="{9751D4E2-E041-430B-B2ED-E9BFBB73EC11}">
      <dgm:prSet/>
      <dgm:spPr/>
      <dgm:t>
        <a:bodyPr/>
        <a:lstStyle/>
        <a:p>
          <a:r>
            <a:rPr lang="en-US"/>
            <a:t>Semantic Alignment Rate (SAR)</a:t>
          </a:r>
        </a:p>
      </dgm:t>
    </dgm:pt>
    <dgm:pt modelId="{F3D4B568-DEF4-461B-90AA-D93E0786DBEF}" type="parTrans" cxnId="{925E5F06-11B4-4CC0-BBF3-71B3C200B242}">
      <dgm:prSet/>
      <dgm:spPr/>
      <dgm:t>
        <a:bodyPr/>
        <a:lstStyle/>
        <a:p>
          <a:endParaRPr lang="en-US"/>
        </a:p>
      </dgm:t>
    </dgm:pt>
    <dgm:pt modelId="{F2AEF9C7-943F-4270-88AB-1E7DE584A699}" type="sibTrans" cxnId="{925E5F06-11B4-4CC0-BBF3-71B3C200B242}">
      <dgm:prSet/>
      <dgm:spPr/>
      <dgm:t>
        <a:bodyPr/>
        <a:lstStyle/>
        <a:p>
          <a:endParaRPr lang="en-US"/>
        </a:p>
      </dgm:t>
    </dgm:pt>
    <dgm:pt modelId="{8E848EE6-9F58-4D60-9E4E-8CA7F56F717E}">
      <dgm:prSet/>
      <dgm:spPr/>
      <dgm:t>
        <a:bodyPr/>
        <a:lstStyle/>
        <a:p>
          <a:r>
            <a:rPr lang="en-US"/>
            <a:t>Posterior confidence</a:t>
          </a:r>
        </a:p>
      </dgm:t>
    </dgm:pt>
    <dgm:pt modelId="{303A7566-3F79-4EB3-8416-684A1682ADC8}" type="parTrans" cxnId="{6987D1E6-BD98-49B8-9504-94FC9A90D288}">
      <dgm:prSet/>
      <dgm:spPr/>
      <dgm:t>
        <a:bodyPr/>
        <a:lstStyle/>
        <a:p>
          <a:endParaRPr lang="en-US"/>
        </a:p>
      </dgm:t>
    </dgm:pt>
    <dgm:pt modelId="{6E495D4B-809A-4D6F-84A3-7EF495137CB8}" type="sibTrans" cxnId="{6987D1E6-BD98-49B8-9504-94FC9A90D288}">
      <dgm:prSet/>
      <dgm:spPr/>
      <dgm:t>
        <a:bodyPr/>
        <a:lstStyle/>
        <a:p>
          <a:endParaRPr lang="en-US"/>
        </a:p>
      </dgm:t>
    </dgm:pt>
    <dgm:pt modelId="{D78FAB19-2930-40CB-BB92-A05F00C15871}">
      <dgm:prSet/>
      <dgm:spPr/>
      <dgm:t>
        <a:bodyPr/>
        <a:lstStyle/>
        <a:p>
          <a:r>
            <a:rPr lang="en-US"/>
            <a:t>Timing per cycle</a:t>
          </a:r>
        </a:p>
      </dgm:t>
    </dgm:pt>
    <dgm:pt modelId="{DCAD1B4C-BC77-47FC-9B76-D930411ABDBE}" type="parTrans" cxnId="{10C40EDB-7742-42ED-82DC-3B49E3EF96FB}">
      <dgm:prSet/>
      <dgm:spPr/>
      <dgm:t>
        <a:bodyPr/>
        <a:lstStyle/>
        <a:p>
          <a:endParaRPr lang="en-US"/>
        </a:p>
      </dgm:t>
    </dgm:pt>
    <dgm:pt modelId="{65FA7329-71FC-4997-941C-DF9F5570C909}" type="sibTrans" cxnId="{10C40EDB-7742-42ED-82DC-3B49E3EF96FB}">
      <dgm:prSet/>
      <dgm:spPr/>
      <dgm:t>
        <a:bodyPr/>
        <a:lstStyle/>
        <a:p>
          <a:endParaRPr lang="en-US"/>
        </a:p>
      </dgm:t>
    </dgm:pt>
    <dgm:pt modelId="{784852A2-110D-4210-9EA3-4F81D285A329}">
      <dgm:prSet/>
      <dgm:spPr/>
      <dgm:t>
        <a:bodyPr/>
        <a:lstStyle/>
        <a:p>
          <a:r>
            <a:rPr lang="en-US"/>
            <a:t>To move beyond raw reward → into </a:t>
          </a:r>
          <a:r>
            <a:rPr lang="en-US" b="1"/>
            <a:t>interpretable agent negotiation</a:t>
          </a:r>
          <a:endParaRPr lang="en-US"/>
        </a:p>
      </dgm:t>
    </dgm:pt>
    <dgm:pt modelId="{D7FF337B-7E28-4F04-80C8-B6F58EFD32E5}" type="parTrans" cxnId="{EFE45D77-3995-44F2-8186-2D1AFAB1443D}">
      <dgm:prSet/>
      <dgm:spPr/>
      <dgm:t>
        <a:bodyPr/>
        <a:lstStyle/>
        <a:p>
          <a:endParaRPr lang="en-US"/>
        </a:p>
      </dgm:t>
    </dgm:pt>
    <dgm:pt modelId="{C106A1EC-CBF2-4011-B057-24DC14503787}" type="sibTrans" cxnId="{EFE45D77-3995-44F2-8186-2D1AFAB1443D}">
      <dgm:prSet/>
      <dgm:spPr/>
      <dgm:t>
        <a:bodyPr/>
        <a:lstStyle/>
        <a:p>
          <a:endParaRPr lang="en-US"/>
        </a:p>
      </dgm:t>
    </dgm:pt>
    <dgm:pt modelId="{F4E432EF-CD1B-41D8-B475-DF9671B47E26}" type="pres">
      <dgm:prSet presAssocID="{3C685579-F890-44F0-8BD8-7B2AEA4E920D}" presName="linear" presStyleCnt="0">
        <dgm:presLayoutVars>
          <dgm:dir/>
          <dgm:animLvl val="lvl"/>
          <dgm:resizeHandles val="exact"/>
        </dgm:presLayoutVars>
      </dgm:prSet>
      <dgm:spPr/>
    </dgm:pt>
    <dgm:pt modelId="{172AFA5D-FD14-45A5-A6D6-5C8C7DDAC47D}" type="pres">
      <dgm:prSet presAssocID="{5CBCD6A8-A847-49EB-B4C6-17A79BF0CDB1}" presName="parentLin" presStyleCnt="0"/>
      <dgm:spPr/>
    </dgm:pt>
    <dgm:pt modelId="{C2B1B54F-E3BF-46D1-BB46-A0732F9A1A1A}" type="pres">
      <dgm:prSet presAssocID="{5CBCD6A8-A847-49EB-B4C6-17A79BF0CDB1}" presName="parentLeftMargin" presStyleLbl="node1" presStyleIdx="0" presStyleCnt="7"/>
      <dgm:spPr/>
    </dgm:pt>
    <dgm:pt modelId="{6D8E65B4-51C5-4EA4-93A0-B5E3F5CAD7AA}" type="pres">
      <dgm:prSet presAssocID="{5CBCD6A8-A847-49EB-B4C6-17A79BF0CDB1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D2601C6F-8550-4922-A3C2-83155E65B85D}" type="pres">
      <dgm:prSet presAssocID="{5CBCD6A8-A847-49EB-B4C6-17A79BF0CDB1}" presName="negativeSpace" presStyleCnt="0"/>
      <dgm:spPr/>
    </dgm:pt>
    <dgm:pt modelId="{870397E6-EEB9-4D86-9987-C3EDB2987FE2}" type="pres">
      <dgm:prSet presAssocID="{5CBCD6A8-A847-49EB-B4C6-17A79BF0CDB1}" presName="childText" presStyleLbl="conFgAcc1" presStyleIdx="0" presStyleCnt="7">
        <dgm:presLayoutVars>
          <dgm:bulletEnabled val="1"/>
        </dgm:presLayoutVars>
      </dgm:prSet>
      <dgm:spPr/>
    </dgm:pt>
    <dgm:pt modelId="{7F91A5F0-F22D-4616-8880-03CB8D0E943E}" type="pres">
      <dgm:prSet presAssocID="{A10F7BFA-9DCB-4E02-AA34-D50FB87D3F1A}" presName="spaceBetweenRectangles" presStyleCnt="0"/>
      <dgm:spPr/>
    </dgm:pt>
    <dgm:pt modelId="{713C0A05-36BF-45A2-A3D0-290A5AA5E7BD}" type="pres">
      <dgm:prSet presAssocID="{99A80DA9-7DB0-4BFC-9D92-78930918B0A5}" presName="parentLin" presStyleCnt="0"/>
      <dgm:spPr/>
    </dgm:pt>
    <dgm:pt modelId="{F07DF268-4111-4AB0-AD2F-B2685D9A93D5}" type="pres">
      <dgm:prSet presAssocID="{99A80DA9-7DB0-4BFC-9D92-78930918B0A5}" presName="parentLeftMargin" presStyleLbl="node1" presStyleIdx="0" presStyleCnt="7"/>
      <dgm:spPr/>
    </dgm:pt>
    <dgm:pt modelId="{059EF451-AE5C-4D65-B07F-E4364EA7676C}" type="pres">
      <dgm:prSet presAssocID="{99A80DA9-7DB0-4BFC-9D92-78930918B0A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66088838-AF82-4707-BA54-6706A4960C57}" type="pres">
      <dgm:prSet presAssocID="{99A80DA9-7DB0-4BFC-9D92-78930918B0A5}" presName="negativeSpace" presStyleCnt="0"/>
      <dgm:spPr/>
    </dgm:pt>
    <dgm:pt modelId="{32EEE0EB-AD57-4C66-8953-AF037FD17755}" type="pres">
      <dgm:prSet presAssocID="{99A80DA9-7DB0-4BFC-9D92-78930918B0A5}" presName="childText" presStyleLbl="conFgAcc1" presStyleIdx="1" presStyleCnt="7">
        <dgm:presLayoutVars>
          <dgm:bulletEnabled val="1"/>
        </dgm:presLayoutVars>
      </dgm:prSet>
      <dgm:spPr/>
    </dgm:pt>
    <dgm:pt modelId="{A2537553-2DAA-477C-A4B4-232DBF3D42AF}" type="pres">
      <dgm:prSet presAssocID="{A2DDFD89-6778-4CBC-9919-268C77041C12}" presName="spaceBetweenRectangles" presStyleCnt="0"/>
      <dgm:spPr/>
    </dgm:pt>
    <dgm:pt modelId="{F8CE03C5-D2EF-435D-960B-02A6011715BB}" type="pres">
      <dgm:prSet presAssocID="{46CB4B7A-86BE-4641-BE0D-65C68D5F3CA0}" presName="parentLin" presStyleCnt="0"/>
      <dgm:spPr/>
    </dgm:pt>
    <dgm:pt modelId="{0FC9E1AF-35AB-4EC2-ACC7-68ABA11C36E7}" type="pres">
      <dgm:prSet presAssocID="{46CB4B7A-86BE-4641-BE0D-65C68D5F3CA0}" presName="parentLeftMargin" presStyleLbl="node1" presStyleIdx="1" presStyleCnt="7"/>
      <dgm:spPr/>
    </dgm:pt>
    <dgm:pt modelId="{158E0C3A-DFA0-45A9-930E-470028B7B4BE}" type="pres">
      <dgm:prSet presAssocID="{46CB4B7A-86BE-4641-BE0D-65C68D5F3CA0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C5769D77-4835-4B8D-BF9E-30CB8D53FEAF}" type="pres">
      <dgm:prSet presAssocID="{46CB4B7A-86BE-4641-BE0D-65C68D5F3CA0}" presName="negativeSpace" presStyleCnt="0"/>
      <dgm:spPr/>
    </dgm:pt>
    <dgm:pt modelId="{FD24C853-CDEC-4BF9-8ADB-C6CC495FDD56}" type="pres">
      <dgm:prSet presAssocID="{46CB4B7A-86BE-4641-BE0D-65C68D5F3CA0}" presName="childText" presStyleLbl="conFgAcc1" presStyleIdx="2" presStyleCnt="7">
        <dgm:presLayoutVars>
          <dgm:bulletEnabled val="1"/>
        </dgm:presLayoutVars>
      </dgm:prSet>
      <dgm:spPr/>
    </dgm:pt>
    <dgm:pt modelId="{5F6F438F-80C9-4D34-9D64-6412FB7A9502}" type="pres">
      <dgm:prSet presAssocID="{F71F8E56-0E3C-4C5C-B36A-63F875BF650E}" presName="spaceBetweenRectangles" presStyleCnt="0"/>
      <dgm:spPr/>
    </dgm:pt>
    <dgm:pt modelId="{A45D778B-A61E-49BA-A8BF-EAF0766C4FF1}" type="pres">
      <dgm:prSet presAssocID="{5620B4EF-FD89-4848-AED0-FC84F48ECFA2}" presName="parentLin" presStyleCnt="0"/>
      <dgm:spPr/>
    </dgm:pt>
    <dgm:pt modelId="{BB02B7A9-C7D8-4271-83A7-C3FF1D53BA12}" type="pres">
      <dgm:prSet presAssocID="{5620B4EF-FD89-4848-AED0-FC84F48ECFA2}" presName="parentLeftMargin" presStyleLbl="node1" presStyleIdx="2" presStyleCnt="7"/>
      <dgm:spPr/>
    </dgm:pt>
    <dgm:pt modelId="{C665586B-032B-4993-99EA-1E7BE6EE8313}" type="pres">
      <dgm:prSet presAssocID="{5620B4EF-FD89-4848-AED0-FC84F48ECFA2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471A6BC1-AEA5-40BD-9619-D3BD920E9185}" type="pres">
      <dgm:prSet presAssocID="{5620B4EF-FD89-4848-AED0-FC84F48ECFA2}" presName="negativeSpace" presStyleCnt="0"/>
      <dgm:spPr/>
    </dgm:pt>
    <dgm:pt modelId="{5A70CE1F-D429-427E-BDFD-E79086C66ACF}" type="pres">
      <dgm:prSet presAssocID="{5620B4EF-FD89-4848-AED0-FC84F48ECFA2}" presName="childText" presStyleLbl="conFgAcc1" presStyleIdx="3" presStyleCnt="7">
        <dgm:presLayoutVars>
          <dgm:bulletEnabled val="1"/>
        </dgm:presLayoutVars>
      </dgm:prSet>
      <dgm:spPr/>
    </dgm:pt>
    <dgm:pt modelId="{8AB8DA9C-8474-468C-A56C-08BDFACA61C0}" type="pres">
      <dgm:prSet presAssocID="{13FCDB5C-256A-4B62-A845-35D847C7B9AB}" presName="spaceBetweenRectangles" presStyleCnt="0"/>
      <dgm:spPr/>
    </dgm:pt>
    <dgm:pt modelId="{B1C9A7C9-2B81-41DB-A481-9474CA1D592F}" type="pres">
      <dgm:prSet presAssocID="{D5B0803C-D174-43EA-97CD-F5F543CFE526}" presName="parentLin" presStyleCnt="0"/>
      <dgm:spPr/>
    </dgm:pt>
    <dgm:pt modelId="{0A548DDB-3AC5-4C20-8909-41A54C74018B}" type="pres">
      <dgm:prSet presAssocID="{D5B0803C-D174-43EA-97CD-F5F543CFE526}" presName="parentLeftMargin" presStyleLbl="node1" presStyleIdx="3" presStyleCnt="7"/>
      <dgm:spPr/>
    </dgm:pt>
    <dgm:pt modelId="{526D7F8E-C2A3-4F87-8877-2418547095AB}" type="pres">
      <dgm:prSet presAssocID="{D5B0803C-D174-43EA-97CD-F5F543CFE526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D42E06E3-41BE-4ACA-9693-AF6BF2FE254C}" type="pres">
      <dgm:prSet presAssocID="{D5B0803C-D174-43EA-97CD-F5F543CFE526}" presName="negativeSpace" presStyleCnt="0"/>
      <dgm:spPr/>
    </dgm:pt>
    <dgm:pt modelId="{E84F17C9-695A-4F28-86E6-0DCFE5EA6601}" type="pres">
      <dgm:prSet presAssocID="{D5B0803C-D174-43EA-97CD-F5F543CFE526}" presName="childText" presStyleLbl="conFgAcc1" presStyleIdx="4" presStyleCnt="7">
        <dgm:presLayoutVars>
          <dgm:bulletEnabled val="1"/>
        </dgm:presLayoutVars>
      </dgm:prSet>
      <dgm:spPr/>
    </dgm:pt>
    <dgm:pt modelId="{95723E5D-181A-4623-9905-278A68B29930}" type="pres">
      <dgm:prSet presAssocID="{2EBC3621-F23C-4259-873F-02FF4DD4A929}" presName="spaceBetweenRectangles" presStyleCnt="0"/>
      <dgm:spPr/>
    </dgm:pt>
    <dgm:pt modelId="{B1ACD60D-9CA9-469D-B939-3A5582C7DA5A}" type="pres">
      <dgm:prSet presAssocID="{0104EA40-FB22-4FB7-81E6-1EB31925C409}" presName="parentLin" presStyleCnt="0"/>
      <dgm:spPr/>
    </dgm:pt>
    <dgm:pt modelId="{F8672361-7C63-4F43-882D-7CDCCACCE07B}" type="pres">
      <dgm:prSet presAssocID="{0104EA40-FB22-4FB7-81E6-1EB31925C409}" presName="parentLeftMargin" presStyleLbl="node1" presStyleIdx="4" presStyleCnt="7"/>
      <dgm:spPr/>
    </dgm:pt>
    <dgm:pt modelId="{3A99DDE3-A7FA-47AC-B03E-D2C6BC6D55AE}" type="pres">
      <dgm:prSet presAssocID="{0104EA40-FB22-4FB7-81E6-1EB31925C409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9513E4D7-F4C4-4D2B-A097-CBFC4FFC183F}" type="pres">
      <dgm:prSet presAssocID="{0104EA40-FB22-4FB7-81E6-1EB31925C409}" presName="negativeSpace" presStyleCnt="0"/>
      <dgm:spPr/>
    </dgm:pt>
    <dgm:pt modelId="{8AB702E5-DC07-42D8-B285-5F11007DEF52}" type="pres">
      <dgm:prSet presAssocID="{0104EA40-FB22-4FB7-81E6-1EB31925C409}" presName="childText" presStyleLbl="conFgAcc1" presStyleIdx="5" presStyleCnt="7">
        <dgm:presLayoutVars>
          <dgm:bulletEnabled val="1"/>
        </dgm:presLayoutVars>
      </dgm:prSet>
      <dgm:spPr/>
    </dgm:pt>
    <dgm:pt modelId="{37775113-43AA-473B-83B1-3F731ABD72B1}" type="pres">
      <dgm:prSet presAssocID="{F66CFDB3-04C8-4BC7-9232-91142947BEF5}" presName="spaceBetweenRectangles" presStyleCnt="0"/>
      <dgm:spPr/>
    </dgm:pt>
    <dgm:pt modelId="{B173104D-72CE-48BD-92E7-301CAA6AF903}" type="pres">
      <dgm:prSet presAssocID="{784852A2-110D-4210-9EA3-4F81D285A329}" presName="parentLin" presStyleCnt="0"/>
      <dgm:spPr/>
    </dgm:pt>
    <dgm:pt modelId="{8E10B55B-9204-4891-9429-28AE1713E8D5}" type="pres">
      <dgm:prSet presAssocID="{784852A2-110D-4210-9EA3-4F81D285A329}" presName="parentLeftMargin" presStyleLbl="node1" presStyleIdx="5" presStyleCnt="7"/>
      <dgm:spPr/>
    </dgm:pt>
    <dgm:pt modelId="{113A9697-CF27-4B44-9F3E-DD2E92F83544}" type="pres">
      <dgm:prSet presAssocID="{784852A2-110D-4210-9EA3-4F81D285A329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2CC26FC7-9CD1-4E37-BFDE-F395FDDFAD89}" type="pres">
      <dgm:prSet presAssocID="{784852A2-110D-4210-9EA3-4F81D285A329}" presName="negativeSpace" presStyleCnt="0"/>
      <dgm:spPr/>
    </dgm:pt>
    <dgm:pt modelId="{34F17A57-DB17-4828-8A29-D63A9A67E0E9}" type="pres">
      <dgm:prSet presAssocID="{784852A2-110D-4210-9EA3-4F81D285A329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925E5F06-11B4-4CC0-BBF3-71B3C200B242}" srcId="{0104EA40-FB22-4FB7-81E6-1EB31925C409}" destId="{9751D4E2-E041-430B-B2ED-E9BFBB73EC11}" srcOrd="0" destOrd="0" parTransId="{F3D4B568-DEF4-461B-90AA-D93E0786DBEF}" sibTransId="{F2AEF9C7-943F-4270-88AB-1E7DE584A699}"/>
    <dgm:cxn modelId="{379C9E18-B161-4CD9-8878-474185DB54B3}" srcId="{5CBCD6A8-A847-49EB-B4C6-17A79BF0CDB1}" destId="{DD35A0C4-B2EF-450C-908D-4211861C3312}" srcOrd="2" destOrd="0" parTransId="{17F9BB3F-038B-426E-8196-847D38CC07CF}" sibTransId="{4C63114A-1AD3-46B8-8D99-47848FE4B712}"/>
    <dgm:cxn modelId="{22FE3738-B833-4D1E-ADE6-6B0B65B5E3C2}" srcId="{5CBCD6A8-A847-49EB-B4C6-17A79BF0CDB1}" destId="{601F6159-B267-461B-AC8F-BB3CB06D10C0}" srcOrd="4" destOrd="0" parTransId="{0C2F4AAC-CC87-4545-9BBB-8718D65559D3}" sibTransId="{E813FD41-782C-46E6-A8AA-5CDEFEBDF1B8}"/>
    <dgm:cxn modelId="{AE8EB843-00DB-4219-AF80-D7ABF7B3F508}" type="presOf" srcId="{DD35A0C4-B2EF-450C-908D-4211861C3312}" destId="{870397E6-EEB9-4D86-9987-C3EDB2987FE2}" srcOrd="0" destOrd="2" presId="urn:microsoft.com/office/officeart/2005/8/layout/list1"/>
    <dgm:cxn modelId="{D87DA947-5431-46F4-ADF7-430F5A9D2F4D}" srcId="{5CBCD6A8-A847-49EB-B4C6-17A79BF0CDB1}" destId="{3E017373-5C65-4F20-8E90-C34B7D4AA2A6}" srcOrd="1" destOrd="0" parTransId="{5C3E41BA-B7A7-4FDF-BC0F-98DF3323F361}" sibTransId="{888D4E7D-810A-4C10-A0FE-A51596E3A405}"/>
    <dgm:cxn modelId="{C9DCAF48-1DB5-4CDB-A0AD-7D49ADAC7F5A}" srcId="{5CBCD6A8-A847-49EB-B4C6-17A79BF0CDB1}" destId="{D6C3CC46-D88E-4A6B-B53E-D9E07DBAC2BA}" srcOrd="3" destOrd="0" parTransId="{B300E242-9D86-45CB-BA07-6D27A52DDFDD}" sibTransId="{69596049-8A07-47D2-ADC2-78B779332B95}"/>
    <dgm:cxn modelId="{C2C23A49-950C-4F15-8493-584AA8574B74}" type="presOf" srcId="{D5B0803C-D174-43EA-97CD-F5F543CFE526}" destId="{526D7F8E-C2A3-4F87-8877-2418547095AB}" srcOrd="1" destOrd="0" presId="urn:microsoft.com/office/officeart/2005/8/layout/list1"/>
    <dgm:cxn modelId="{17F5044B-12B2-4692-BB72-995600F3BEED}" type="presOf" srcId="{9751D4E2-E041-430B-B2ED-E9BFBB73EC11}" destId="{8AB702E5-DC07-42D8-B285-5F11007DEF52}" srcOrd="0" destOrd="0" presId="urn:microsoft.com/office/officeart/2005/8/layout/list1"/>
    <dgm:cxn modelId="{4324804C-200F-441E-ABDA-8BEC839368DA}" type="presOf" srcId="{601F6159-B267-461B-AC8F-BB3CB06D10C0}" destId="{870397E6-EEB9-4D86-9987-C3EDB2987FE2}" srcOrd="0" destOrd="4" presId="urn:microsoft.com/office/officeart/2005/8/layout/list1"/>
    <dgm:cxn modelId="{399AC06C-40EF-48B0-AA2E-11BBF4AEDBDE}" type="presOf" srcId="{99A80DA9-7DB0-4BFC-9D92-78930918B0A5}" destId="{059EF451-AE5C-4D65-B07F-E4364EA7676C}" srcOrd="1" destOrd="0" presId="urn:microsoft.com/office/officeart/2005/8/layout/list1"/>
    <dgm:cxn modelId="{DAFCC16D-6FAA-4F9B-857D-BEFC4D5F08C3}" srcId="{3C685579-F890-44F0-8BD8-7B2AEA4E920D}" destId="{5CBCD6A8-A847-49EB-B4C6-17A79BF0CDB1}" srcOrd="0" destOrd="0" parTransId="{D95BC4DB-6B5F-47B0-9161-4BA590689985}" sibTransId="{A10F7BFA-9DCB-4E02-AA34-D50FB87D3F1A}"/>
    <dgm:cxn modelId="{F0F92A70-19CA-4BF8-99D3-FC030571B0CA}" type="presOf" srcId="{D78FAB19-2930-40CB-BB92-A05F00C15871}" destId="{8AB702E5-DC07-42D8-B285-5F11007DEF52}" srcOrd="0" destOrd="2" presId="urn:microsoft.com/office/officeart/2005/8/layout/list1"/>
    <dgm:cxn modelId="{0A3E6F51-EB53-4872-8F0F-B939BECD61E2}" type="presOf" srcId="{46CB4B7A-86BE-4641-BE0D-65C68D5F3CA0}" destId="{158E0C3A-DFA0-45A9-930E-470028B7B4BE}" srcOrd="1" destOrd="0" presId="urn:microsoft.com/office/officeart/2005/8/layout/list1"/>
    <dgm:cxn modelId="{043B7D51-7BBD-4DE1-B74D-BFB76051D51F}" type="presOf" srcId="{0104EA40-FB22-4FB7-81E6-1EB31925C409}" destId="{F8672361-7C63-4F43-882D-7CDCCACCE07B}" srcOrd="0" destOrd="0" presId="urn:microsoft.com/office/officeart/2005/8/layout/list1"/>
    <dgm:cxn modelId="{9DF64A54-2276-460B-819C-C75E6C3B61DA}" type="presOf" srcId="{D6C3CC46-D88E-4A6B-B53E-D9E07DBAC2BA}" destId="{870397E6-EEB9-4D86-9987-C3EDB2987FE2}" srcOrd="0" destOrd="3" presId="urn:microsoft.com/office/officeart/2005/8/layout/list1"/>
    <dgm:cxn modelId="{EFE45D77-3995-44F2-8186-2D1AFAB1443D}" srcId="{3C685579-F890-44F0-8BD8-7B2AEA4E920D}" destId="{784852A2-110D-4210-9EA3-4F81D285A329}" srcOrd="6" destOrd="0" parTransId="{D7FF337B-7E28-4F04-80C8-B6F58EFD32E5}" sibTransId="{C106A1EC-CBF2-4011-B057-24DC14503787}"/>
    <dgm:cxn modelId="{237DDE78-CB8B-4203-A0FF-BC145AEDDAC1}" type="presOf" srcId="{46CB4B7A-86BE-4641-BE0D-65C68D5F3CA0}" destId="{0FC9E1AF-35AB-4EC2-ACC7-68ABA11C36E7}" srcOrd="0" destOrd="0" presId="urn:microsoft.com/office/officeart/2005/8/layout/list1"/>
    <dgm:cxn modelId="{55B67A84-FCCB-4048-A4DA-F1CF90847A04}" type="presOf" srcId="{5620B4EF-FD89-4848-AED0-FC84F48ECFA2}" destId="{C665586B-032B-4993-99EA-1E7BE6EE8313}" srcOrd="1" destOrd="0" presId="urn:microsoft.com/office/officeart/2005/8/layout/list1"/>
    <dgm:cxn modelId="{0EACE78F-47E3-4E64-B14E-41431498F7BE}" srcId="{3C685579-F890-44F0-8BD8-7B2AEA4E920D}" destId="{5620B4EF-FD89-4848-AED0-FC84F48ECFA2}" srcOrd="3" destOrd="0" parTransId="{8D496B4B-022B-4233-BEA0-AE9009BE387A}" sibTransId="{13FCDB5C-256A-4B62-A845-35D847C7B9AB}"/>
    <dgm:cxn modelId="{66D1C790-E00E-4769-8657-45724A24FD5B}" srcId="{3C685579-F890-44F0-8BD8-7B2AEA4E920D}" destId="{0104EA40-FB22-4FB7-81E6-1EB31925C409}" srcOrd="5" destOrd="0" parTransId="{1C9D634B-6C72-4318-BA06-A24DB008F0BD}" sibTransId="{F66CFDB3-04C8-4BC7-9232-91142947BEF5}"/>
    <dgm:cxn modelId="{02BEA693-8D31-47B4-82D6-E3B00A06CCA7}" type="presOf" srcId="{5CBCD6A8-A847-49EB-B4C6-17A79BF0CDB1}" destId="{C2B1B54F-E3BF-46D1-BB46-A0732F9A1A1A}" srcOrd="0" destOrd="0" presId="urn:microsoft.com/office/officeart/2005/8/layout/list1"/>
    <dgm:cxn modelId="{BE1E4499-BDEA-4FF9-A822-AEACAF195DA3}" srcId="{5CBCD6A8-A847-49EB-B4C6-17A79BF0CDB1}" destId="{1A951A40-6C82-459A-A1B2-EB341FAB9D3D}" srcOrd="0" destOrd="0" parTransId="{FEDDBB97-A32B-4CD7-A509-F23165CA8D0C}" sibTransId="{85E87B82-22BC-4E60-B2BE-F51A5ACC740E}"/>
    <dgm:cxn modelId="{1F8B409D-911D-400F-BCC4-DA9646D124BA}" type="presOf" srcId="{D5B0803C-D174-43EA-97CD-F5F543CFE526}" destId="{0A548DDB-3AC5-4C20-8909-41A54C74018B}" srcOrd="0" destOrd="0" presId="urn:microsoft.com/office/officeart/2005/8/layout/list1"/>
    <dgm:cxn modelId="{34694A9E-8E13-4E78-BC2F-69DCDDC5E339}" type="presOf" srcId="{5620B4EF-FD89-4848-AED0-FC84F48ECFA2}" destId="{BB02B7A9-C7D8-4271-83A7-C3FF1D53BA12}" srcOrd="0" destOrd="0" presId="urn:microsoft.com/office/officeart/2005/8/layout/list1"/>
    <dgm:cxn modelId="{4224869F-9222-4C83-94C9-6E9D59002C91}" type="presOf" srcId="{0104EA40-FB22-4FB7-81E6-1EB31925C409}" destId="{3A99DDE3-A7FA-47AC-B03E-D2C6BC6D55AE}" srcOrd="1" destOrd="0" presId="urn:microsoft.com/office/officeart/2005/8/layout/list1"/>
    <dgm:cxn modelId="{47D31AA4-8A7F-4574-BFCB-5B9E34857C2F}" type="presOf" srcId="{8E848EE6-9F58-4D60-9E4E-8CA7F56F717E}" destId="{8AB702E5-DC07-42D8-B285-5F11007DEF52}" srcOrd="0" destOrd="1" presId="urn:microsoft.com/office/officeart/2005/8/layout/list1"/>
    <dgm:cxn modelId="{19DB92A6-4C12-48B7-9C09-73097586497D}" type="presOf" srcId="{3E017373-5C65-4F20-8E90-C34B7D4AA2A6}" destId="{870397E6-EEB9-4D86-9987-C3EDB2987FE2}" srcOrd="0" destOrd="1" presId="urn:microsoft.com/office/officeart/2005/8/layout/list1"/>
    <dgm:cxn modelId="{50147DC2-7DEE-4370-B7F1-15CE3B803B6A}" srcId="{3C685579-F890-44F0-8BD8-7B2AEA4E920D}" destId="{99A80DA9-7DB0-4BFC-9D92-78930918B0A5}" srcOrd="1" destOrd="0" parTransId="{DE58FC08-166A-4431-B579-A83DC6C2CDE1}" sibTransId="{A2DDFD89-6778-4CBC-9919-268C77041C12}"/>
    <dgm:cxn modelId="{589429D0-51A1-4FCA-9AD8-A7E1634C0735}" type="presOf" srcId="{5CBCD6A8-A847-49EB-B4C6-17A79BF0CDB1}" destId="{6D8E65B4-51C5-4EA4-93A0-B5E3F5CAD7AA}" srcOrd="1" destOrd="0" presId="urn:microsoft.com/office/officeart/2005/8/layout/list1"/>
    <dgm:cxn modelId="{9A1206D7-CEF3-494D-A712-49059FBBF822}" srcId="{3C685579-F890-44F0-8BD8-7B2AEA4E920D}" destId="{D5B0803C-D174-43EA-97CD-F5F543CFE526}" srcOrd="4" destOrd="0" parTransId="{C15BA1BD-665A-46E6-BD72-E7048D432768}" sibTransId="{2EBC3621-F23C-4259-873F-02FF4DD4A929}"/>
    <dgm:cxn modelId="{455D32D9-AF85-403D-8D73-CDEFF71E1544}" type="presOf" srcId="{3C685579-F890-44F0-8BD8-7B2AEA4E920D}" destId="{F4E432EF-CD1B-41D8-B475-DF9671B47E26}" srcOrd="0" destOrd="0" presId="urn:microsoft.com/office/officeart/2005/8/layout/list1"/>
    <dgm:cxn modelId="{10C40EDB-7742-42ED-82DC-3B49E3EF96FB}" srcId="{0104EA40-FB22-4FB7-81E6-1EB31925C409}" destId="{D78FAB19-2930-40CB-BB92-A05F00C15871}" srcOrd="2" destOrd="0" parTransId="{DCAD1B4C-BC77-47FC-9B76-D930411ABDBE}" sibTransId="{65FA7329-71FC-4997-941C-DF9F5570C909}"/>
    <dgm:cxn modelId="{74455EE6-989C-487D-BC70-AF5A010012D3}" type="presOf" srcId="{784852A2-110D-4210-9EA3-4F81D285A329}" destId="{113A9697-CF27-4B44-9F3E-DD2E92F83544}" srcOrd="1" destOrd="0" presId="urn:microsoft.com/office/officeart/2005/8/layout/list1"/>
    <dgm:cxn modelId="{6987D1E6-BD98-49B8-9504-94FC9A90D288}" srcId="{0104EA40-FB22-4FB7-81E6-1EB31925C409}" destId="{8E848EE6-9F58-4D60-9E4E-8CA7F56F717E}" srcOrd="1" destOrd="0" parTransId="{303A7566-3F79-4EB3-8416-684A1682ADC8}" sibTransId="{6E495D4B-809A-4D6F-84A3-7EF495137CB8}"/>
    <dgm:cxn modelId="{BA51E2EC-5497-4610-A4AA-CB3DB92E97B8}" type="presOf" srcId="{99A80DA9-7DB0-4BFC-9D92-78930918B0A5}" destId="{F07DF268-4111-4AB0-AD2F-B2685D9A93D5}" srcOrd="0" destOrd="0" presId="urn:microsoft.com/office/officeart/2005/8/layout/list1"/>
    <dgm:cxn modelId="{9C9CA0EE-6525-48B2-90F6-679CE744EE78}" srcId="{3C685579-F890-44F0-8BD8-7B2AEA4E920D}" destId="{46CB4B7A-86BE-4641-BE0D-65C68D5F3CA0}" srcOrd="2" destOrd="0" parTransId="{6D6FEA5D-6047-44EB-AD01-C5DA78DF764B}" sibTransId="{F71F8E56-0E3C-4C5C-B36A-63F875BF650E}"/>
    <dgm:cxn modelId="{07205EF7-C5C8-4241-8D85-3BF27CE94BF9}" type="presOf" srcId="{784852A2-110D-4210-9EA3-4F81D285A329}" destId="{8E10B55B-9204-4891-9429-28AE1713E8D5}" srcOrd="0" destOrd="0" presId="urn:microsoft.com/office/officeart/2005/8/layout/list1"/>
    <dgm:cxn modelId="{15829EF8-42E5-428D-90FA-D3E46E303AD7}" type="presOf" srcId="{1A951A40-6C82-459A-A1B2-EB341FAB9D3D}" destId="{870397E6-EEB9-4D86-9987-C3EDB2987FE2}" srcOrd="0" destOrd="0" presId="urn:microsoft.com/office/officeart/2005/8/layout/list1"/>
    <dgm:cxn modelId="{95B4D517-F239-4DD4-B0F7-A427C17DB38E}" type="presParOf" srcId="{F4E432EF-CD1B-41D8-B475-DF9671B47E26}" destId="{172AFA5D-FD14-45A5-A6D6-5C8C7DDAC47D}" srcOrd="0" destOrd="0" presId="urn:microsoft.com/office/officeart/2005/8/layout/list1"/>
    <dgm:cxn modelId="{69B765DB-3EFB-44E9-B72A-702DEA88AF73}" type="presParOf" srcId="{172AFA5D-FD14-45A5-A6D6-5C8C7DDAC47D}" destId="{C2B1B54F-E3BF-46D1-BB46-A0732F9A1A1A}" srcOrd="0" destOrd="0" presId="urn:microsoft.com/office/officeart/2005/8/layout/list1"/>
    <dgm:cxn modelId="{6784CA21-B61C-4292-9EEC-22E4D122F14F}" type="presParOf" srcId="{172AFA5D-FD14-45A5-A6D6-5C8C7DDAC47D}" destId="{6D8E65B4-51C5-4EA4-93A0-B5E3F5CAD7AA}" srcOrd="1" destOrd="0" presId="urn:microsoft.com/office/officeart/2005/8/layout/list1"/>
    <dgm:cxn modelId="{4A912D89-3E63-4D30-81B4-9CB9749403B6}" type="presParOf" srcId="{F4E432EF-CD1B-41D8-B475-DF9671B47E26}" destId="{D2601C6F-8550-4922-A3C2-83155E65B85D}" srcOrd="1" destOrd="0" presId="urn:microsoft.com/office/officeart/2005/8/layout/list1"/>
    <dgm:cxn modelId="{88FA4334-3272-4766-8367-74AAF0E5A2E5}" type="presParOf" srcId="{F4E432EF-CD1B-41D8-B475-DF9671B47E26}" destId="{870397E6-EEB9-4D86-9987-C3EDB2987FE2}" srcOrd="2" destOrd="0" presId="urn:microsoft.com/office/officeart/2005/8/layout/list1"/>
    <dgm:cxn modelId="{2F0463E0-7EE2-42AC-92F7-66DE513FC7E0}" type="presParOf" srcId="{F4E432EF-CD1B-41D8-B475-DF9671B47E26}" destId="{7F91A5F0-F22D-4616-8880-03CB8D0E943E}" srcOrd="3" destOrd="0" presId="urn:microsoft.com/office/officeart/2005/8/layout/list1"/>
    <dgm:cxn modelId="{63D4ED4A-7324-42A0-A201-6A8E5FA62A83}" type="presParOf" srcId="{F4E432EF-CD1B-41D8-B475-DF9671B47E26}" destId="{713C0A05-36BF-45A2-A3D0-290A5AA5E7BD}" srcOrd="4" destOrd="0" presId="urn:microsoft.com/office/officeart/2005/8/layout/list1"/>
    <dgm:cxn modelId="{166A4A7F-75AC-4A06-B139-DDB4069FE875}" type="presParOf" srcId="{713C0A05-36BF-45A2-A3D0-290A5AA5E7BD}" destId="{F07DF268-4111-4AB0-AD2F-B2685D9A93D5}" srcOrd="0" destOrd="0" presId="urn:microsoft.com/office/officeart/2005/8/layout/list1"/>
    <dgm:cxn modelId="{ADF0DC1D-13EA-44A1-8D0B-92F95D14053C}" type="presParOf" srcId="{713C0A05-36BF-45A2-A3D0-290A5AA5E7BD}" destId="{059EF451-AE5C-4D65-B07F-E4364EA7676C}" srcOrd="1" destOrd="0" presId="urn:microsoft.com/office/officeart/2005/8/layout/list1"/>
    <dgm:cxn modelId="{85F73C42-D80A-4926-90B3-4A0E2C88C9D4}" type="presParOf" srcId="{F4E432EF-CD1B-41D8-B475-DF9671B47E26}" destId="{66088838-AF82-4707-BA54-6706A4960C57}" srcOrd="5" destOrd="0" presId="urn:microsoft.com/office/officeart/2005/8/layout/list1"/>
    <dgm:cxn modelId="{BE54FA51-725A-4B42-9901-D3E4B0ACA256}" type="presParOf" srcId="{F4E432EF-CD1B-41D8-B475-DF9671B47E26}" destId="{32EEE0EB-AD57-4C66-8953-AF037FD17755}" srcOrd="6" destOrd="0" presId="urn:microsoft.com/office/officeart/2005/8/layout/list1"/>
    <dgm:cxn modelId="{7DF1F95E-887A-47A1-BE6E-4C3C355858DE}" type="presParOf" srcId="{F4E432EF-CD1B-41D8-B475-DF9671B47E26}" destId="{A2537553-2DAA-477C-A4B4-232DBF3D42AF}" srcOrd="7" destOrd="0" presId="urn:microsoft.com/office/officeart/2005/8/layout/list1"/>
    <dgm:cxn modelId="{66B05557-D6BE-4630-AC78-4CC010E86929}" type="presParOf" srcId="{F4E432EF-CD1B-41D8-B475-DF9671B47E26}" destId="{F8CE03C5-D2EF-435D-960B-02A6011715BB}" srcOrd="8" destOrd="0" presId="urn:microsoft.com/office/officeart/2005/8/layout/list1"/>
    <dgm:cxn modelId="{5BECA584-5E00-4D0D-A4DA-51505FB8D25B}" type="presParOf" srcId="{F8CE03C5-D2EF-435D-960B-02A6011715BB}" destId="{0FC9E1AF-35AB-4EC2-ACC7-68ABA11C36E7}" srcOrd="0" destOrd="0" presId="urn:microsoft.com/office/officeart/2005/8/layout/list1"/>
    <dgm:cxn modelId="{A485A873-6288-47AD-8D6B-DD86FF520D1B}" type="presParOf" srcId="{F8CE03C5-D2EF-435D-960B-02A6011715BB}" destId="{158E0C3A-DFA0-45A9-930E-470028B7B4BE}" srcOrd="1" destOrd="0" presId="urn:microsoft.com/office/officeart/2005/8/layout/list1"/>
    <dgm:cxn modelId="{84645007-FF97-4AF4-BC8F-80D079B9A88C}" type="presParOf" srcId="{F4E432EF-CD1B-41D8-B475-DF9671B47E26}" destId="{C5769D77-4835-4B8D-BF9E-30CB8D53FEAF}" srcOrd="9" destOrd="0" presId="urn:microsoft.com/office/officeart/2005/8/layout/list1"/>
    <dgm:cxn modelId="{514DE631-A3AC-4C61-B86D-88E6F0BFA436}" type="presParOf" srcId="{F4E432EF-CD1B-41D8-B475-DF9671B47E26}" destId="{FD24C853-CDEC-4BF9-8ADB-C6CC495FDD56}" srcOrd="10" destOrd="0" presId="urn:microsoft.com/office/officeart/2005/8/layout/list1"/>
    <dgm:cxn modelId="{2758BD9D-4FAE-4FB3-9E23-0717DD14E306}" type="presParOf" srcId="{F4E432EF-CD1B-41D8-B475-DF9671B47E26}" destId="{5F6F438F-80C9-4D34-9D64-6412FB7A9502}" srcOrd="11" destOrd="0" presId="urn:microsoft.com/office/officeart/2005/8/layout/list1"/>
    <dgm:cxn modelId="{0D337830-3106-4963-8C1A-ADD5A414B935}" type="presParOf" srcId="{F4E432EF-CD1B-41D8-B475-DF9671B47E26}" destId="{A45D778B-A61E-49BA-A8BF-EAF0766C4FF1}" srcOrd="12" destOrd="0" presId="urn:microsoft.com/office/officeart/2005/8/layout/list1"/>
    <dgm:cxn modelId="{FB4395B4-3680-408D-AA60-F97FF853A4B3}" type="presParOf" srcId="{A45D778B-A61E-49BA-A8BF-EAF0766C4FF1}" destId="{BB02B7A9-C7D8-4271-83A7-C3FF1D53BA12}" srcOrd="0" destOrd="0" presId="urn:microsoft.com/office/officeart/2005/8/layout/list1"/>
    <dgm:cxn modelId="{91BCAF46-D0E6-44A1-A4F1-825E273DE125}" type="presParOf" srcId="{A45D778B-A61E-49BA-A8BF-EAF0766C4FF1}" destId="{C665586B-032B-4993-99EA-1E7BE6EE8313}" srcOrd="1" destOrd="0" presId="urn:microsoft.com/office/officeart/2005/8/layout/list1"/>
    <dgm:cxn modelId="{810B1E86-66AD-4FAB-AC04-970D0EA15750}" type="presParOf" srcId="{F4E432EF-CD1B-41D8-B475-DF9671B47E26}" destId="{471A6BC1-AEA5-40BD-9619-D3BD920E9185}" srcOrd="13" destOrd="0" presId="urn:microsoft.com/office/officeart/2005/8/layout/list1"/>
    <dgm:cxn modelId="{0E9C95DB-BA83-408C-B886-7983B8D63EAB}" type="presParOf" srcId="{F4E432EF-CD1B-41D8-B475-DF9671B47E26}" destId="{5A70CE1F-D429-427E-BDFD-E79086C66ACF}" srcOrd="14" destOrd="0" presId="urn:microsoft.com/office/officeart/2005/8/layout/list1"/>
    <dgm:cxn modelId="{35694E0B-FBA4-4C11-B7B0-E4F4AFC6882D}" type="presParOf" srcId="{F4E432EF-CD1B-41D8-B475-DF9671B47E26}" destId="{8AB8DA9C-8474-468C-A56C-08BDFACA61C0}" srcOrd="15" destOrd="0" presId="urn:microsoft.com/office/officeart/2005/8/layout/list1"/>
    <dgm:cxn modelId="{72703C12-84AF-44A0-AC39-02C0F21A8811}" type="presParOf" srcId="{F4E432EF-CD1B-41D8-B475-DF9671B47E26}" destId="{B1C9A7C9-2B81-41DB-A481-9474CA1D592F}" srcOrd="16" destOrd="0" presId="urn:microsoft.com/office/officeart/2005/8/layout/list1"/>
    <dgm:cxn modelId="{EB80D2E1-7498-4E5C-9170-1E867ED6A6A9}" type="presParOf" srcId="{B1C9A7C9-2B81-41DB-A481-9474CA1D592F}" destId="{0A548DDB-3AC5-4C20-8909-41A54C74018B}" srcOrd="0" destOrd="0" presId="urn:microsoft.com/office/officeart/2005/8/layout/list1"/>
    <dgm:cxn modelId="{0B910372-FC59-47D9-82FE-6097500D57D9}" type="presParOf" srcId="{B1C9A7C9-2B81-41DB-A481-9474CA1D592F}" destId="{526D7F8E-C2A3-4F87-8877-2418547095AB}" srcOrd="1" destOrd="0" presId="urn:microsoft.com/office/officeart/2005/8/layout/list1"/>
    <dgm:cxn modelId="{70099C5A-614F-4EF0-A1FF-D15FB2844EB4}" type="presParOf" srcId="{F4E432EF-CD1B-41D8-B475-DF9671B47E26}" destId="{D42E06E3-41BE-4ACA-9693-AF6BF2FE254C}" srcOrd="17" destOrd="0" presId="urn:microsoft.com/office/officeart/2005/8/layout/list1"/>
    <dgm:cxn modelId="{D04C5764-AF5E-4703-89F9-1122933C9421}" type="presParOf" srcId="{F4E432EF-CD1B-41D8-B475-DF9671B47E26}" destId="{E84F17C9-695A-4F28-86E6-0DCFE5EA6601}" srcOrd="18" destOrd="0" presId="urn:microsoft.com/office/officeart/2005/8/layout/list1"/>
    <dgm:cxn modelId="{43E8B426-C55D-40C4-9CA7-9B84E88A79A8}" type="presParOf" srcId="{F4E432EF-CD1B-41D8-B475-DF9671B47E26}" destId="{95723E5D-181A-4623-9905-278A68B29930}" srcOrd="19" destOrd="0" presId="urn:microsoft.com/office/officeart/2005/8/layout/list1"/>
    <dgm:cxn modelId="{7D113EEA-ECD8-41EF-A3B7-53D3D3E0C718}" type="presParOf" srcId="{F4E432EF-CD1B-41D8-B475-DF9671B47E26}" destId="{B1ACD60D-9CA9-469D-B939-3A5582C7DA5A}" srcOrd="20" destOrd="0" presId="urn:microsoft.com/office/officeart/2005/8/layout/list1"/>
    <dgm:cxn modelId="{DF5E8EEF-0D11-44CE-9EA7-938D0A25E9C0}" type="presParOf" srcId="{B1ACD60D-9CA9-469D-B939-3A5582C7DA5A}" destId="{F8672361-7C63-4F43-882D-7CDCCACCE07B}" srcOrd="0" destOrd="0" presId="urn:microsoft.com/office/officeart/2005/8/layout/list1"/>
    <dgm:cxn modelId="{855916C4-FB18-4DA7-A8FB-0F08EA1EA9C4}" type="presParOf" srcId="{B1ACD60D-9CA9-469D-B939-3A5582C7DA5A}" destId="{3A99DDE3-A7FA-47AC-B03E-D2C6BC6D55AE}" srcOrd="1" destOrd="0" presId="urn:microsoft.com/office/officeart/2005/8/layout/list1"/>
    <dgm:cxn modelId="{DE716F15-6CA0-43B6-8177-0E29598DEFD1}" type="presParOf" srcId="{F4E432EF-CD1B-41D8-B475-DF9671B47E26}" destId="{9513E4D7-F4C4-4D2B-A097-CBFC4FFC183F}" srcOrd="21" destOrd="0" presId="urn:microsoft.com/office/officeart/2005/8/layout/list1"/>
    <dgm:cxn modelId="{28ED640B-DCC2-4314-809D-AFE206ACC8A4}" type="presParOf" srcId="{F4E432EF-CD1B-41D8-B475-DF9671B47E26}" destId="{8AB702E5-DC07-42D8-B285-5F11007DEF52}" srcOrd="22" destOrd="0" presId="urn:microsoft.com/office/officeart/2005/8/layout/list1"/>
    <dgm:cxn modelId="{9E47EE0C-FC17-42E4-B628-3E8FDF61969C}" type="presParOf" srcId="{F4E432EF-CD1B-41D8-B475-DF9671B47E26}" destId="{37775113-43AA-473B-83B1-3F731ABD72B1}" srcOrd="23" destOrd="0" presId="urn:microsoft.com/office/officeart/2005/8/layout/list1"/>
    <dgm:cxn modelId="{6448F84A-711B-49A2-A6C2-F23A0E44014E}" type="presParOf" srcId="{F4E432EF-CD1B-41D8-B475-DF9671B47E26}" destId="{B173104D-72CE-48BD-92E7-301CAA6AF903}" srcOrd="24" destOrd="0" presId="urn:microsoft.com/office/officeart/2005/8/layout/list1"/>
    <dgm:cxn modelId="{49F7626B-9091-4204-A668-201B6D086328}" type="presParOf" srcId="{B173104D-72CE-48BD-92E7-301CAA6AF903}" destId="{8E10B55B-9204-4891-9429-28AE1713E8D5}" srcOrd="0" destOrd="0" presId="urn:microsoft.com/office/officeart/2005/8/layout/list1"/>
    <dgm:cxn modelId="{73A145F2-A473-4F42-A4FF-865D02294BD6}" type="presParOf" srcId="{B173104D-72CE-48BD-92E7-301CAA6AF903}" destId="{113A9697-CF27-4B44-9F3E-DD2E92F83544}" srcOrd="1" destOrd="0" presId="urn:microsoft.com/office/officeart/2005/8/layout/list1"/>
    <dgm:cxn modelId="{A76A058C-39EC-4400-83F4-CE46DA75F6AA}" type="presParOf" srcId="{F4E432EF-CD1B-41D8-B475-DF9671B47E26}" destId="{2CC26FC7-9CD1-4E37-BFDE-F395FDDFAD89}" srcOrd="25" destOrd="0" presId="urn:microsoft.com/office/officeart/2005/8/layout/list1"/>
    <dgm:cxn modelId="{D02C58D1-115C-4541-BDB1-8467E34CC1D3}" type="presParOf" srcId="{F4E432EF-CD1B-41D8-B475-DF9671B47E26}" destId="{34F17A57-DB17-4828-8A29-D63A9A67E0E9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88BA54-7D7F-4C4C-B795-BEBEA818F03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5D61395-1891-463F-BAC5-266E9398EDBF}">
      <dgm:prSet/>
      <dgm:spPr/>
      <dgm:t>
        <a:bodyPr/>
        <a:lstStyle/>
        <a:p>
          <a:r>
            <a:rPr lang="en-US"/>
            <a:t>Initialize prior confidence for each agent</a:t>
          </a:r>
        </a:p>
      </dgm:t>
    </dgm:pt>
    <dgm:pt modelId="{29AEBCA6-598F-4C74-B531-FB1F3EEDCEAF}" type="parTrans" cxnId="{B1B613B9-99C1-43F3-8E3F-EB332A34A3A9}">
      <dgm:prSet/>
      <dgm:spPr/>
      <dgm:t>
        <a:bodyPr/>
        <a:lstStyle/>
        <a:p>
          <a:endParaRPr lang="en-US"/>
        </a:p>
      </dgm:t>
    </dgm:pt>
    <dgm:pt modelId="{D5BE219B-F853-4584-B756-7184B50E44C4}" type="sibTrans" cxnId="{B1B613B9-99C1-43F3-8E3F-EB332A34A3A9}">
      <dgm:prSet/>
      <dgm:spPr/>
      <dgm:t>
        <a:bodyPr/>
        <a:lstStyle/>
        <a:p>
          <a:endParaRPr lang="en-US"/>
        </a:p>
      </dgm:t>
    </dgm:pt>
    <dgm:pt modelId="{37429179-9BE5-4E94-B60E-5BD3738FE553}">
      <dgm:prSet/>
      <dgm:spPr/>
      <dgm:t>
        <a:bodyPr/>
        <a:lstStyle/>
        <a:p>
          <a:r>
            <a:rPr lang="en-US"/>
            <a:t>Exchange short semantic messages each cycle</a:t>
          </a:r>
        </a:p>
      </dgm:t>
    </dgm:pt>
    <dgm:pt modelId="{9593CDF2-15B5-4314-AC7A-2B0517FC993A}" type="parTrans" cxnId="{5EAA89A3-06F4-42AF-94C5-1D6666B0FDBA}">
      <dgm:prSet/>
      <dgm:spPr/>
      <dgm:t>
        <a:bodyPr/>
        <a:lstStyle/>
        <a:p>
          <a:endParaRPr lang="en-US"/>
        </a:p>
      </dgm:t>
    </dgm:pt>
    <dgm:pt modelId="{31F2625C-9162-4317-9646-E92A49A96900}" type="sibTrans" cxnId="{5EAA89A3-06F4-42AF-94C5-1D6666B0FDBA}">
      <dgm:prSet/>
      <dgm:spPr/>
      <dgm:t>
        <a:bodyPr/>
        <a:lstStyle/>
        <a:p>
          <a:endParaRPr lang="en-US"/>
        </a:p>
      </dgm:t>
    </dgm:pt>
    <dgm:pt modelId="{68FB807B-40F0-4CBD-9E5B-086A987EA105}">
      <dgm:prSet/>
      <dgm:spPr/>
      <dgm:t>
        <a:bodyPr/>
        <a:lstStyle/>
        <a:p>
          <a:r>
            <a:rPr lang="en-US"/>
            <a:t>Update confidence using:</a:t>
          </a:r>
        </a:p>
      </dgm:t>
    </dgm:pt>
    <dgm:pt modelId="{EE94AE10-EDB5-49EF-8205-52D8C77CFF58}" type="parTrans" cxnId="{1C68B905-D680-46CA-B02C-1CA0BE34D26F}">
      <dgm:prSet/>
      <dgm:spPr/>
      <dgm:t>
        <a:bodyPr/>
        <a:lstStyle/>
        <a:p>
          <a:endParaRPr lang="en-US"/>
        </a:p>
      </dgm:t>
    </dgm:pt>
    <dgm:pt modelId="{263C0B71-DA21-41FC-9F1F-C61861ACCC9E}" type="sibTrans" cxnId="{1C68B905-D680-46CA-B02C-1CA0BE34D26F}">
      <dgm:prSet/>
      <dgm:spPr/>
      <dgm:t>
        <a:bodyPr/>
        <a:lstStyle/>
        <a:p>
          <a:endParaRPr lang="en-US"/>
        </a:p>
      </dgm:t>
    </dgm:pt>
    <dgm:pt modelId="{702B9E17-95D6-478B-9BF5-EDA184448D94}">
      <dgm:prSet/>
      <dgm:spPr/>
      <dgm:t>
        <a:bodyPr/>
        <a:lstStyle/>
        <a:p>
          <a:r>
            <a:rPr lang="en-US"/>
            <a:t>evidence quality</a:t>
          </a:r>
        </a:p>
      </dgm:t>
    </dgm:pt>
    <dgm:pt modelId="{BE4FC9CE-BA82-48DF-BD7C-B905183F44D0}" type="parTrans" cxnId="{7D75F2B4-3516-4FA8-8124-66319E40B002}">
      <dgm:prSet/>
      <dgm:spPr/>
      <dgm:t>
        <a:bodyPr/>
        <a:lstStyle/>
        <a:p>
          <a:endParaRPr lang="en-US"/>
        </a:p>
      </dgm:t>
    </dgm:pt>
    <dgm:pt modelId="{51A3A6F4-D973-4AA6-84A5-6DF387A90131}" type="sibTrans" cxnId="{7D75F2B4-3516-4FA8-8124-66319E40B002}">
      <dgm:prSet/>
      <dgm:spPr/>
      <dgm:t>
        <a:bodyPr/>
        <a:lstStyle/>
        <a:p>
          <a:endParaRPr lang="en-US"/>
        </a:p>
      </dgm:t>
    </dgm:pt>
    <dgm:pt modelId="{73CD9FDA-3295-4DC6-AA39-246EE02109BB}">
      <dgm:prSet/>
      <dgm:spPr/>
      <dgm:t>
        <a:bodyPr/>
        <a:lstStyle/>
        <a:p>
          <a:r>
            <a:rPr lang="en-US"/>
            <a:t>communication reliability</a:t>
          </a:r>
        </a:p>
      </dgm:t>
    </dgm:pt>
    <dgm:pt modelId="{E090148B-9828-4AAC-854C-34BF9E45DEE0}" type="parTrans" cxnId="{406CAB9B-72E8-4668-8FBA-CF618BEEBCE2}">
      <dgm:prSet/>
      <dgm:spPr/>
      <dgm:t>
        <a:bodyPr/>
        <a:lstStyle/>
        <a:p>
          <a:endParaRPr lang="en-US"/>
        </a:p>
      </dgm:t>
    </dgm:pt>
    <dgm:pt modelId="{8D94EB79-B641-48F9-8094-9B8164737085}" type="sibTrans" cxnId="{406CAB9B-72E8-4668-8FBA-CF618BEEBCE2}">
      <dgm:prSet/>
      <dgm:spPr/>
      <dgm:t>
        <a:bodyPr/>
        <a:lstStyle/>
        <a:p>
          <a:endParaRPr lang="en-US"/>
        </a:p>
      </dgm:t>
    </dgm:pt>
    <dgm:pt modelId="{A721D17E-9EEE-4DD2-81AC-897CF4E6678E}">
      <dgm:prSet/>
      <dgm:spPr/>
      <dgm:t>
        <a:bodyPr/>
        <a:lstStyle/>
        <a:p>
          <a:r>
            <a:rPr lang="en-US"/>
            <a:t>Bayesian fusion</a:t>
          </a:r>
        </a:p>
      </dgm:t>
    </dgm:pt>
    <dgm:pt modelId="{EEECCEF0-37F1-41BC-B1CB-9296E4F86F71}" type="parTrans" cxnId="{B9BBA350-CCDA-4492-ABC2-A21157CF06C7}">
      <dgm:prSet/>
      <dgm:spPr/>
      <dgm:t>
        <a:bodyPr/>
        <a:lstStyle/>
        <a:p>
          <a:endParaRPr lang="en-US"/>
        </a:p>
      </dgm:t>
    </dgm:pt>
    <dgm:pt modelId="{41844263-2DEC-455B-ADC7-B9543CE38EA5}" type="sibTrans" cxnId="{B9BBA350-CCDA-4492-ABC2-A21157CF06C7}">
      <dgm:prSet/>
      <dgm:spPr/>
      <dgm:t>
        <a:bodyPr/>
        <a:lstStyle/>
        <a:p>
          <a:endParaRPr lang="en-US"/>
        </a:p>
      </dgm:t>
    </dgm:pt>
    <dgm:pt modelId="{77B1B4FB-44BA-48F6-B5C0-D84666211B99}">
      <dgm:prSet/>
      <dgm:spPr/>
      <dgm:t>
        <a:bodyPr/>
        <a:lstStyle/>
        <a:p>
          <a:r>
            <a:rPr lang="en-US"/>
            <a:t>Track:</a:t>
          </a:r>
        </a:p>
      </dgm:t>
    </dgm:pt>
    <dgm:pt modelId="{558ACB01-90BE-474A-83DC-1ADD8AC85880}" type="parTrans" cxnId="{F5D27820-E84D-4FC9-AFCA-2BBDD3869983}">
      <dgm:prSet/>
      <dgm:spPr/>
      <dgm:t>
        <a:bodyPr/>
        <a:lstStyle/>
        <a:p>
          <a:endParaRPr lang="en-US"/>
        </a:p>
      </dgm:t>
    </dgm:pt>
    <dgm:pt modelId="{3115C94A-2BA0-4BDA-97AE-34EAA8F802B6}" type="sibTrans" cxnId="{F5D27820-E84D-4FC9-AFCA-2BBDD3869983}">
      <dgm:prSet/>
      <dgm:spPr/>
      <dgm:t>
        <a:bodyPr/>
        <a:lstStyle/>
        <a:p>
          <a:endParaRPr lang="en-US"/>
        </a:p>
      </dgm:t>
    </dgm:pt>
    <dgm:pt modelId="{D928EA5C-3687-4AAD-8A3E-AC9C589B2F13}">
      <dgm:prSet/>
      <dgm:spPr/>
      <dgm:t>
        <a:bodyPr/>
        <a:lstStyle/>
        <a:p>
          <a:r>
            <a:rPr lang="en-US"/>
            <a:t>Alignment success (0/1)</a:t>
          </a:r>
        </a:p>
      </dgm:t>
    </dgm:pt>
    <dgm:pt modelId="{F7FD8EBB-165F-4672-8504-22D13BA4580B}" type="parTrans" cxnId="{54D2E23F-5032-44B3-8614-807600FE46B0}">
      <dgm:prSet/>
      <dgm:spPr/>
      <dgm:t>
        <a:bodyPr/>
        <a:lstStyle/>
        <a:p>
          <a:endParaRPr lang="en-US"/>
        </a:p>
      </dgm:t>
    </dgm:pt>
    <dgm:pt modelId="{276212CC-637C-4001-B153-34242E9385E5}" type="sibTrans" cxnId="{54D2E23F-5032-44B3-8614-807600FE46B0}">
      <dgm:prSet/>
      <dgm:spPr/>
      <dgm:t>
        <a:bodyPr/>
        <a:lstStyle/>
        <a:p>
          <a:endParaRPr lang="en-US"/>
        </a:p>
      </dgm:t>
    </dgm:pt>
    <dgm:pt modelId="{81782BAA-9BAE-4C20-A5A4-0B473D867C5F}">
      <dgm:prSet/>
      <dgm:spPr/>
      <dgm:t>
        <a:bodyPr/>
        <a:lstStyle/>
        <a:p>
          <a:r>
            <a:rPr lang="en-US"/>
            <a:t>Smoothed SAR</a:t>
          </a:r>
        </a:p>
      </dgm:t>
    </dgm:pt>
    <dgm:pt modelId="{229B90E1-E65C-46ED-AA9E-74B189FB0AEE}" type="parTrans" cxnId="{3E97CB35-87CE-4AD6-B742-8EF8078106B5}">
      <dgm:prSet/>
      <dgm:spPr/>
      <dgm:t>
        <a:bodyPr/>
        <a:lstStyle/>
        <a:p>
          <a:endParaRPr lang="en-US"/>
        </a:p>
      </dgm:t>
    </dgm:pt>
    <dgm:pt modelId="{8CFC65EB-C298-45D9-AD87-C97B09CE367B}" type="sibTrans" cxnId="{3E97CB35-87CE-4AD6-B742-8EF8078106B5}">
      <dgm:prSet/>
      <dgm:spPr/>
      <dgm:t>
        <a:bodyPr/>
        <a:lstStyle/>
        <a:p>
          <a:endParaRPr lang="en-US"/>
        </a:p>
      </dgm:t>
    </dgm:pt>
    <dgm:pt modelId="{9B1DEC52-8673-47E6-9B8E-3CA99973A754}">
      <dgm:prSet/>
      <dgm:spPr/>
      <dgm:t>
        <a:bodyPr/>
        <a:lstStyle/>
        <a:p>
          <a:r>
            <a:rPr lang="en-US"/>
            <a:t>Final posterior confidence</a:t>
          </a:r>
        </a:p>
      </dgm:t>
    </dgm:pt>
    <dgm:pt modelId="{375FBEB4-4ED9-4418-8389-0494CA5D5CBD}" type="parTrans" cxnId="{D127C613-B5D3-4A49-9FBC-5943970CA9F6}">
      <dgm:prSet/>
      <dgm:spPr/>
      <dgm:t>
        <a:bodyPr/>
        <a:lstStyle/>
        <a:p>
          <a:endParaRPr lang="en-US"/>
        </a:p>
      </dgm:t>
    </dgm:pt>
    <dgm:pt modelId="{47362790-EA26-49D9-AB37-23F602421F39}" type="sibTrans" cxnId="{D127C613-B5D3-4A49-9FBC-5943970CA9F6}">
      <dgm:prSet/>
      <dgm:spPr/>
      <dgm:t>
        <a:bodyPr/>
        <a:lstStyle/>
        <a:p>
          <a:endParaRPr lang="en-US"/>
        </a:p>
      </dgm:t>
    </dgm:pt>
    <dgm:pt modelId="{012B2EBE-9C79-439F-B911-53ED4FF117D5}">
      <dgm:prSet/>
      <dgm:spPr/>
      <dgm:t>
        <a:bodyPr/>
        <a:lstStyle/>
        <a:p>
          <a:r>
            <a:rPr lang="en-US"/>
            <a:t>Output timing for semantic negotiation only</a:t>
          </a:r>
        </a:p>
      </dgm:t>
    </dgm:pt>
    <dgm:pt modelId="{41512056-5C63-4D4C-8BAE-C5DB3E22C534}" type="parTrans" cxnId="{FD287270-9D15-460E-B395-F7FEA8F134CB}">
      <dgm:prSet/>
      <dgm:spPr/>
      <dgm:t>
        <a:bodyPr/>
        <a:lstStyle/>
        <a:p>
          <a:endParaRPr lang="en-US"/>
        </a:p>
      </dgm:t>
    </dgm:pt>
    <dgm:pt modelId="{7D8C0F1D-F177-4A5E-B55B-837EAFA1F115}" type="sibTrans" cxnId="{FD287270-9D15-460E-B395-F7FEA8F134CB}">
      <dgm:prSet/>
      <dgm:spPr/>
      <dgm:t>
        <a:bodyPr/>
        <a:lstStyle/>
        <a:p>
          <a:endParaRPr lang="en-US"/>
        </a:p>
      </dgm:t>
    </dgm:pt>
    <dgm:pt modelId="{50F0DC71-5DE5-774A-A1EC-9A262A3F339C}" type="pres">
      <dgm:prSet presAssocID="{1288BA54-7D7F-4C4C-B795-BEBEA818F034}" presName="linear" presStyleCnt="0">
        <dgm:presLayoutVars>
          <dgm:animLvl val="lvl"/>
          <dgm:resizeHandles val="exact"/>
        </dgm:presLayoutVars>
      </dgm:prSet>
      <dgm:spPr/>
    </dgm:pt>
    <dgm:pt modelId="{D41AE02B-6D65-1A48-AC13-D2AD58F37A76}" type="pres">
      <dgm:prSet presAssocID="{25D61395-1891-463F-BAC5-266E9398EDB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05CF2B9-CBB6-2048-9C15-5CCB75278E17}" type="pres">
      <dgm:prSet presAssocID="{D5BE219B-F853-4584-B756-7184B50E44C4}" presName="spacer" presStyleCnt="0"/>
      <dgm:spPr/>
    </dgm:pt>
    <dgm:pt modelId="{ED3866E2-1DDF-504C-88A2-0D101D70DF29}" type="pres">
      <dgm:prSet presAssocID="{37429179-9BE5-4E94-B60E-5BD3738FE55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D059756-F6CF-3E4C-8683-96065CC21669}" type="pres">
      <dgm:prSet presAssocID="{31F2625C-9162-4317-9646-E92A49A96900}" presName="spacer" presStyleCnt="0"/>
      <dgm:spPr/>
    </dgm:pt>
    <dgm:pt modelId="{C01F1659-E39D-ED4F-B42C-F63447715777}" type="pres">
      <dgm:prSet presAssocID="{68FB807B-40F0-4CBD-9E5B-086A987EA10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AF3ED87-446C-0E40-83FE-5ABA3978D8BA}" type="pres">
      <dgm:prSet presAssocID="{68FB807B-40F0-4CBD-9E5B-086A987EA105}" presName="childText" presStyleLbl="revTx" presStyleIdx="0" presStyleCnt="2">
        <dgm:presLayoutVars>
          <dgm:bulletEnabled val="1"/>
        </dgm:presLayoutVars>
      </dgm:prSet>
      <dgm:spPr/>
    </dgm:pt>
    <dgm:pt modelId="{7639460B-293D-5F4C-AB2E-D407E2C268CD}" type="pres">
      <dgm:prSet presAssocID="{77B1B4FB-44BA-48F6-B5C0-D84666211B9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6776B21-8723-0444-AFD0-8E69AA6E7D66}" type="pres">
      <dgm:prSet presAssocID="{77B1B4FB-44BA-48F6-B5C0-D84666211B99}" presName="childText" presStyleLbl="revTx" presStyleIdx="1" presStyleCnt="2">
        <dgm:presLayoutVars>
          <dgm:bulletEnabled val="1"/>
        </dgm:presLayoutVars>
      </dgm:prSet>
      <dgm:spPr/>
    </dgm:pt>
    <dgm:pt modelId="{FE33619A-2C3D-B845-88FD-6AC93D2990CD}" type="pres">
      <dgm:prSet presAssocID="{012B2EBE-9C79-439F-B911-53ED4FF117D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C68B905-D680-46CA-B02C-1CA0BE34D26F}" srcId="{1288BA54-7D7F-4C4C-B795-BEBEA818F034}" destId="{68FB807B-40F0-4CBD-9E5B-086A987EA105}" srcOrd="2" destOrd="0" parTransId="{EE94AE10-EDB5-49EF-8205-52D8C77CFF58}" sibTransId="{263C0B71-DA21-41FC-9F1F-C61861ACCC9E}"/>
    <dgm:cxn modelId="{D127C613-B5D3-4A49-9FBC-5943970CA9F6}" srcId="{77B1B4FB-44BA-48F6-B5C0-D84666211B99}" destId="{9B1DEC52-8673-47E6-9B8E-3CA99973A754}" srcOrd="2" destOrd="0" parTransId="{375FBEB4-4ED9-4418-8389-0494CA5D5CBD}" sibTransId="{47362790-EA26-49D9-AB37-23F602421F39}"/>
    <dgm:cxn modelId="{F5D27820-E84D-4FC9-AFCA-2BBDD3869983}" srcId="{1288BA54-7D7F-4C4C-B795-BEBEA818F034}" destId="{77B1B4FB-44BA-48F6-B5C0-D84666211B99}" srcOrd="3" destOrd="0" parTransId="{558ACB01-90BE-474A-83DC-1ADD8AC85880}" sibTransId="{3115C94A-2BA0-4BDA-97AE-34EAA8F802B6}"/>
    <dgm:cxn modelId="{988C1121-D758-B34C-8934-0FC5C6DBCE76}" type="presOf" srcId="{9B1DEC52-8673-47E6-9B8E-3CA99973A754}" destId="{36776B21-8723-0444-AFD0-8E69AA6E7D66}" srcOrd="0" destOrd="2" presId="urn:microsoft.com/office/officeart/2005/8/layout/vList2"/>
    <dgm:cxn modelId="{79773925-9A47-6742-BA44-CE070843A7A1}" type="presOf" srcId="{77B1B4FB-44BA-48F6-B5C0-D84666211B99}" destId="{7639460B-293D-5F4C-AB2E-D407E2C268CD}" srcOrd="0" destOrd="0" presId="urn:microsoft.com/office/officeart/2005/8/layout/vList2"/>
    <dgm:cxn modelId="{3EBAE426-B54F-044A-B1AE-98BEA22F976B}" type="presOf" srcId="{25D61395-1891-463F-BAC5-266E9398EDBF}" destId="{D41AE02B-6D65-1A48-AC13-D2AD58F37A76}" srcOrd="0" destOrd="0" presId="urn:microsoft.com/office/officeart/2005/8/layout/vList2"/>
    <dgm:cxn modelId="{3E97CB35-87CE-4AD6-B742-8EF8078106B5}" srcId="{77B1B4FB-44BA-48F6-B5C0-D84666211B99}" destId="{81782BAA-9BAE-4C20-A5A4-0B473D867C5F}" srcOrd="1" destOrd="0" parTransId="{229B90E1-E65C-46ED-AA9E-74B189FB0AEE}" sibTransId="{8CFC65EB-C298-45D9-AD87-C97B09CE367B}"/>
    <dgm:cxn modelId="{54D2E23F-5032-44B3-8614-807600FE46B0}" srcId="{77B1B4FB-44BA-48F6-B5C0-D84666211B99}" destId="{D928EA5C-3687-4AAD-8A3E-AC9C589B2F13}" srcOrd="0" destOrd="0" parTransId="{F7FD8EBB-165F-4672-8504-22D13BA4580B}" sibTransId="{276212CC-637C-4001-B153-34242E9385E5}"/>
    <dgm:cxn modelId="{FD287270-9D15-460E-B395-F7FEA8F134CB}" srcId="{1288BA54-7D7F-4C4C-B795-BEBEA818F034}" destId="{012B2EBE-9C79-439F-B911-53ED4FF117D5}" srcOrd="4" destOrd="0" parTransId="{41512056-5C63-4D4C-8BAE-C5DB3E22C534}" sibTransId="{7D8C0F1D-F177-4A5E-B55B-837EAFA1F115}"/>
    <dgm:cxn modelId="{B9BBA350-CCDA-4492-ABC2-A21157CF06C7}" srcId="{68FB807B-40F0-4CBD-9E5B-086A987EA105}" destId="{A721D17E-9EEE-4DD2-81AC-897CF4E6678E}" srcOrd="2" destOrd="0" parTransId="{EEECCEF0-37F1-41BC-B1CB-9296E4F86F71}" sibTransId="{41844263-2DEC-455B-ADC7-B9543CE38EA5}"/>
    <dgm:cxn modelId="{D7E0D957-39C3-5D44-A19A-6470AF0E20CC}" type="presOf" srcId="{A721D17E-9EEE-4DD2-81AC-897CF4E6678E}" destId="{EAF3ED87-446C-0E40-83FE-5ABA3978D8BA}" srcOrd="0" destOrd="2" presId="urn:microsoft.com/office/officeart/2005/8/layout/vList2"/>
    <dgm:cxn modelId="{20BBF081-B8B7-7143-BB26-8BE0AE5921EA}" type="presOf" srcId="{68FB807B-40F0-4CBD-9E5B-086A987EA105}" destId="{C01F1659-E39D-ED4F-B42C-F63447715777}" srcOrd="0" destOrd="0" presId="urn:microsoft.com/office/officeart/2005/8/layout/vList2"/>
    <dgm:cxn modelId="{7EBFFD83-DC8F-6043-8CF4-FA8F82F27F90}" type="presOf" srcId="{D928EA5C-3687-4AAD-8A3E-AC9C589B2F13}" destId="{36776B21-8723-0444-AFD0-8E69AA6E7D66}" srcOrd="0" destOrd="0" presId="urn:microsoft.com/office/officeart/2005/8/layout/vList2"/>
    <dgm:cxn modelId="{AD1F0E85-F66E-E945-81FB-448165245298}" type="presOf" srcId="{012B2EBE-9C79-439F-B911-53ED4FF117D5}" destId="{FE33619A-2C3D-B845-88FD-6AC93D2990CD}" srcOrd="0" destOrd="0" presId="urn:microsoft.com/office/officeart/2005/8/layout/vList2"/>
    <dgm:cxn modelId="{95048A96-0505-0C4C-89D9-75B7D1B0C384}" type="presOf" srcId="{702B9E17-95D6-478B-9BF5-EDA184448D94}" destId="{EAF3ED87-446C-0E40-83FE-5ABA3978D8BA}" srcOrd="0" destOrd="0" presId="urn:microsoft.com/office/officeart/2005/8/layout/vList2"/>
    <dgm:cxn modelId="{406CAB9B-72E8-4668-8FBA-CF618BEEBCE2}" srcId="{68FB807B-40F0-4CBD-9E5B-086A987EA105}" destId="{73CD9FDA-3295-4DC6-AA39-246EE02109BB}" srcOrd="1" destOrd="0" parTransId="{E090148B-9828-4AAC-854C-34BF9E45DEE0}" sibTransId="{8D94EB79-B641-48F9-8094-9B8164737085}"/>
    <dgm:cxn modelId="{C215609D-A28C-9646-ABAA-B3AB208E2456}" type="presOf" srcId="{37429179-9BE5-4E94-B60E-5BD3738FE553}" destId="{ED3866E2-1DDF-504C-88A2-0D101D70DF29}" srcOrd="0" destOrd="0" presId="urn:microsoft.com/office/officeart/2005/8/layout/vList2"/>
    <dgm:cxn modelId="{5EAA89A3-06F4-42AF-94C5-1D6666B0FDBA}" srcId="{1288BA54-7D7F-4C4C-B795-BEBEA818F034}" destId="{37429179-9BE5-4E94-B60E-5BD3738FE553}" srcOrd="1" destOrd="0" parTransId="{9593CDF2-15B5-4314-AC7A-2B0517FC993A}" sibTransId="{31F2625C-9162-4317-9646-E92A49A96900}"/>
    <dgm:cxn modelId="{4996FAAC-C02B-4A4E-AAF3-CDC778520566}" type="presOf" srcId="{1288BA54-7D7F-4C4C-B795-BEBEA818F034}" destId="{50F0DC71-5DE5-774A-A1EC-9A262A3F339C}" srcOrd="0" destOrd="0" presId="urn:microsoft.com/office/officeart/2005/8/layout/vList2"/>
    <dgm:cxn modelId="{7D75F2B4-3516-4FA8-8124-66319E40B002}" srcId="{68FB807B-40F0-4CBD-9E5B-086A987EA105}" destId="{702B9E17-95D6-478B-9BF5-EDA184448D94}" srcOrd="0" destOrd="0" parTransId="{BE4FC9CE-BA82-48DF-BD7C-B905183F44D0}" sibTransId="{51A3A6F4-D973-4AA6-84A5-6DF387A90131}"/>
    <dgm:cxn modelId="{7A4CF7B4-7504-2E48-BAD8-1E1A8E03C60D}" type="presOf" srcId="{81782BAA-9BAE-4C20-A5A4-0B473D867C5F}" destId="{36776B21-8723-0444-AFD0-8E69AA6E7D66}" srcOrd="0" destOrd="1" presId="urn:microsoft.com/office/officeart/2005/8/layout/vList2"/>
    <dgm:cxn modelId="{B1B613B9-99C1-43F3-8E3F-EB332A34A3A9}" srcId="{1288BA54-7D7F-4C4C-B795-BEBEA818F034}" destId="{25D61395-1891-463F-BAC5-266E9398EDBF}" srcOrd="0" destOrd="0" parTransId="{29AEBCA6-598F-4C74-B531-FB1F3EEDCEAF}" sibTransId="{D5BE219B-F853-4584-B756-7184B50E44C4}"/>
    <dgm:cxn modelId="{29778CD8-152E-1349-B7CA-F98D68D98207}" type="presOf" srcId="{73CD9FDA-3295-4DC6-AA39-246EE02109BB}" destId="{EAF3ED87-446C-0E40-83FE-5ABA3978D8BA}" srcOrd="0" destOrd="1" presId="urn:microsoft.com/office/officeart/2005/8/layout/vList2"/>
    <dgm:cxn modelId="{F4E1C9F3-E41F-114D-B3E6-897F8315C9DA}" type="presParOf" srcId="{50F0DC71-5DE5-774A-A1EC-9A262A3F339C}" destId="{D41AE02B-6D65-1A48-AC13-D2AD58F37A76}" srcOrd="0" destOrd="0" presId="urn:microsoft.com/office/officeart/2005/8/layout/vList2"/>
    <dgm:cxn modelId="{FEA57BA1-B5EE-7E4E-8112-FA4BF73EC530}" type="presParOf" srcId="{50F0DC71-5DE5-774A-A1EC-9A262A3F339C}" destId="{D05CF2B9-CBB6-2048-9C15-5CCB75278E17}" srcOrd="1" destOrd="0" presId="urn:microsoft.com/office/officeart/2005/8/layout/vList2"/>
    <dgm:cxn modelId="{89ADC6A2-D924-0549-A664-908A004C7966}" type="presParOf" srcId="{50F0DC71-5DE5-774A-A1EC-9A262A3F339C}" destId="{ED3866E2-1DDF-504C-88A2-0D101D70DF29}" srcOrd="2" destOrd="0" presId="urn:microsoft.com/office/officeart/2005/8/layout/vList2"/>
    <dgm:cxn modelId="{6BDBE091-B6E8-0D4A-8124-AD142D035205}" type="presParOf" srcId="{50F0DC71-5DE5-774A-A1EC-9A262A3F339C}" destId="{5D059756-F6CF-3E4C-8683-96065CC21669}" srcOrd="3" destOrd="0" presId="urn:microsoft.com/office/officeart/2005/8/layout/vList2"/>
    <dgm:cxn modelId="{A5B80887-FEE1-3347-B989-A457543EDC85}" type="presParOf" srcId="{50F0DC71-5DE5-774A-A1EC-9A262A3F339C}" destId="{C01F1659-E39D-ED4F-B42C-F63447715777}" srcOrd="4" destOrd="0" presId="urn:microsoft.com/office/officeart/2005/8/layout/vList2"/>
    <dgm:cxn modelId="{F8A17C92-717D-C142-A82C-EC284BC0579E}" type="presParOf" srcId="{50F0DC71-5DE5-774A-A1EC-9A262A3F339C}" destId="{EAF3ED87-446C-0E40-83FE-5ABA3978D8BA}" srcOrd="5" destOrd="0" presId="urn:microsoft.com/office/officeart/2005/8/layout/vList2"/>
    <dgm:cxn modelId="{1088F341-C668-7D46-AF00-8E80B5E0837D}" type="presParOf" srcId="{50F0DC71-5DE5-774A-A1EC-9A262A3F339C}" destId="{7639460B-293D-5F4C-AB2E-D407E2C268CD}" srcOrd="6" destOrd="0" presId="urn:microsoft.com/office/officeart/2005/8/layout/vList2"/>
    <dgm:cxn modelId="{842B75D3-BB36-B945-AB09-106C8EBBABE7}" type="presParOf" srcId="{50F0DC71-5DE5-774A-A1EC-9A262A3F339C}" destId="{36776B21-8723-0444-AFD0-8E69AA6E7D66}" srcOrd="7" destOrd="0" presId="urn:microsoft.com/office/officeart/2005/8/layout/vList2"/>
    <dgm:cxn modelId="{B986E56B-C6BE-384F-80DB-A60DAA843022}" type="presParOf" srcId="{50F0DC71-5DE5-774A-A1EC-9A262A3F339C}" destId="{FE33619A-2C3D-B845-88FD-6AC93D2990C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C827257-312A-4D3E-8900-A30F0BA70DE6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7B1A500-84C8-4838-B912-709F79E8D641}">
      <dgm:prSet/>
      <dgm:spPr/>
      <dgm:t>
        <a:bodyPr/>
        <a:lstStyle/>
        <a:p>
          <a:r>
            <a:rPr lang="en-US"/>
            <a:t>Existing ones don’t combine </a:t>
          </a:r>
          <a:r>
            <a:rPr lang="en-US" b="1"/>
            <a:t>distributed coordination + RL + semantics</a:t>
          </a:r>
          <a:endParaRPr lang="en-US"/>
        </a:p>
      </dgm:t>
    </dgm:pt>
    <dgm:pt modelId="{7677F552-BAED-476D-AF8D-45B883E69DF8}" type="parTrans" cxnId="{809DD78B-1C85-4A6D-A1E7-22560AC90C46}">
      <dgm:prSet/>
      <dgm:spPr/>
      <dgm:t>
        <a:bodyPr/>
        <a:lstStyle/>
        <a:p>
          <a:endParaRPr lang="en-US"/>
        </a:p>
      </dgm:t>
    </dgm:pt>
    <dgm:pt modelId="{BA72616C-FB4C-4199-AB2F-49209C871623}" type="sibTrans" cxnId="{809DD78B-1C85-4A6D-A1E7-22560AC90C46}">
      <dgm:prSet/>
      <dgm:spPr/>
      <dgm:t>
        <a:bodyPr/>
        <a:lstStyle/>
        <a:p>
          <a:endParaRPr lang="en-US"/>
        </a:p>
      </dgm:t>
    </dgm:pt>
    <dgm:pt modelId="{3BE62D25-7978-465F-909F-15A108D08E06}">
      <dgm:prSet/>
      <dgm:spPr/>
      <dgm:t>
        <a:bodyPr/>
        <a:lstStyle/>
        <a:p>
          <a:r>
            <a:rPr lang="en-US"/>
            <a:t>We needed </a:t>
          </a:r>
          <a:r>
            <a:rPr lang="en-US" b="0"/>
            <a:t>intermediate</a:t>
          </a:r>
          <a:r>
            <a:rPr lang="en-US"/>
            <a:t> </a:t>
          </a:r>
          <a:r>
            <a:rPr lang="en-US" b="0"/>
            <a:t>steps to move</a:t>
          </a:r>
          <a:endParaRPr lang="en-US"/>
        </a:p>
      </dgm:t>
    </dgm:pt>
    <dgm:pt modelId="{98FB3BB0-8C93-4997-915F-0B9051E20CCE}" type="parTrans" cxnId="{565BD13D-56FA-4D44-AC96-4994D21C6A63}">
      <dgm:prSet/>
      <dgm:spPr/>
      <dgm:t>
        <a:bodyPr/>
        <a:lstStyle/>
        <a:p>
          <a:endParaRPr lang="en-US"/>
        </a:p>
      </dgm:t>
    </dgm:pt>
    <dgm:pt modelId="{11645053-EF00-4A13-B216-2537F359D9DE}" type="sibTrans" cxnId="{565BD13D-56FA-4D44-AC96-4994D21C6A63}">
      <dgm:prSet/>
      <dgm:spPr/>
      <dgm:t>
        <a:bodyPr/>
        <a:lstStyle/>
        <a:p>
          <a:endParaRPr lang="en-US"/>
        </a:p>
      </dgm:t>
    </dgm:pt>
    <dgm:pt modelId="{8A247157-ECBC-4920-9D66-EFE192BD2105}">
      <dgm:prSet/>
      <dgm:spPr/>
      <dgm:t>
        <a:bodyPr/>
        <a:lstStyle/>
        <a:p>
          <a:r>
            <a:rPr lang="en-US"/>
            <a:t>from random → heuristic → PPO → semantic model</a:t>
          </a:r>
        </a:p>
      </dgm:t>
    </dgm:pt>
    <dgm:pt modelId="{3D5ABDB4-7E96-42CF-9CE5-2ED16DA02C4B}" type="parTrans" cxnId="{3A525CDF-3119-453F-AE9B-358271D95B80}">
      <dgm:prSet/>
      <dgm:spPr/>
      <dgm:t>
        <a:bodyPr/>
        <a:lstStyle/>
        <a:p>
          <a:endParaRPr lang="en-US"/>
        </a:p>
      </dgm:t>
    </dgm:pt>
    <dgm:pt modelId="{AADA0383-C033-4B73-A101-BE28F0280FF8}" type="sibTrans" cxnId="{3A525CDF-3119-453F-AE9B-358271D95B80}">
      <dgm:prSet/>
      <dgm:spPr/>
      <dgm:t>
        <a:bodyPr/>
        <a:lstStyle/>
        <a:p>
          <a:endParaRPr lang="en-US"/>
        </a:p>
      </dgm:t>
    </dgm:pt>
    <dgm:pt modelId="{EC3FDBC7-DFE6-4E9E-AB38-D4300433DB23}" type="pres">
      <dgm:prSet presAssocID="{6C827257-312A-4D3E-8900-A30F0BA70DE6}" presName="outerComposite" presStyleCnt="0">
        <dgm:presLayoutVars>
          <dgm:chMax val="5"/>
          <dgm:dir/>
          <dgm:resizeHandles val="exact"/>
        </dgm:presLayoutVars>
      </dgm:prSet>
      <dgm:spPr/>
    </dgm:pt>
    <dgm:pt modelId="{0D46C0CB-1BEF-467B-B296-0EE3CD411164}" type="pres">
      <dgm:prSet presAssocID="{6C827257-312A-4D3E-8900-A30F0BA70DE6}" presName="dummyMaxCanvas" presStyleCnt="0">
        <dgm:presLayoutVars/>
      </dgm:prSet>
      <dgm:spPr/>
    </dgm:pt>
    <dgm:pt modelId="{B3728FC0-7177-4FF3-A620-D51B7DD5DDC7}" type="pres">
      <dgm:prSet presAssocID="{6C827257-312A-4D3E-8900-A30F0BA70DE6}" presName="ThreeNodes_1" presStyleLbl="node1" presStyleIdx="0" presStyleCnt="3">
        <dgm:presLayoutVars>
          <dgm:bulletEnabled val="1"/>
        </dgm:presLayoutVars>
      </dgm:prSet>
      <dgm:spPr/>
    </dgm:pt>
    <dgm:pt modelId="{ED822FF7-A2F1-4AAB-AB52-7084AE8DE293}" type="pres">
      <dgm:prSet presAssocID="{6C827257-312A-4D3E-8900-A30F0BA70DE6}" presName="ThreeNodes_2" presStyleLbl="node1" presStyleIdx="1" presStyleCnt="3">
        <dgm:presLayoutVars>
          <dgm:bulletEnabled val="1"/>
        </dgm:presLayoutVars>
      </dgm:prSet>
      <dgm:spPr/>
    </dgm:pt>
    <dgm:pt modelId="{93D8A1A8-0072-4C14-848A-E075B281FA1F}" type="pres">
      <dgm:prSet presAssocID="{6C827257-312A-4D3E-8900-A30F0BA70DE6}" presName="ThreeNodes_3" presStyleLbl="node1" presStyleIdx="2" presStyleCnt="3">
        <dgm:presLayoutVars>
          <dgm:bulletEnabled val="1"/>
        </dgm:presLayoutVars>
      </dgm:prSet>
      <dgm:spPr/>
    </dgm:pt>
    <dgm:pt modelId="{359FA5DB-D489-4B9A-964C-2BB37AF6553B}" type="pres">
      <dgm:prSet presAssocID="{6C827257-312A-4D3E-8900-A30F0BA70DE6}" presName="ThreeConn_1-2" presStyleLbl="fgAccFollowNode1" presStyleIdx="0" presStyleCnt="2">
        <dgm:presLayoutVars>
          <dgm:bulletEnabled val="1"/>
        </dgm:presLayoutVars>
      </dgm:prSet>
      <dgm:spPr/>
    </dgm:pt>
    <dgm:pt modelId="{09C9A392-4B95-49BA-AD8B-7525CCF943DA}" type="pres">
      <dgm:prSet presAssocID="{6C827257-312A-4D3E-8900-A30F0BA70DE6}" presName="ThreeConn_2-3" presStyleLbl="fgAccFollowNode1" presStyleIdx="1" presStyleCnt="2">
        <dgm:presLayoutVars>
          <dgm:bulletEnabled val="1"/>
        </dgm:presLayoutVars>
      </dgm:prSet>
      <dgm:spPr/>
    </dgm:pt>
    <dgm:pt modelId="{A2625C32-CE08-4FE7-A3DC-F510B6906AE2}" type="pres">
      <dgm:prSet presAssocID="{6C827257-312A-4D3E-8900-A30F0BA70DE6}" presName="ThreeNodes_1_text" presStyleLbl="node1" presStyleIdx="2" presStyleCnt="3">
        <dgm:presLayoutVars>
          <dgm:bulletEnabled val="1"/>
        </dgm:presLayoutVars>
      </dgm:prSet>
      <dgm:spPr/>
    </dgm:pt>
    <dgm:pt modelId="{C2F46E30-7748-4B4E-82E6-571EE04CAA53}" type="pres">
      <dgm:prSet presAssocID="{6C827257-312A-4D3E-8900-A30F0BA70DE6}" presName="ThreeNodes_2_text" presStyleLbl="node1" presStyleIdx="2" presStyleCnt="3">
        <dgm:presLayoutVars>
          <dgm:bulletEnabled val="1"/>
        </dgm:presLayoutVars>
      </dgm:prSet>
      <dgm:spPr/>
    </dgm:pt>
    <dgm:pt modelId="{564F7327-751A-46D1-92D9-078BD322C487}" type="pres">
      <dgm:prSet presAssocID="{6C827257-312A-4D3E-8900-A30F0BA70DE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EA43921-8E68-A94B-A300-E2DEC14FE743}" type="presOf" srcId="{8A247157-ECBC-4920-9D66-EFE192BD2105}" destId="{564F7327-751A-46D1-92D9-078BD322C487}" srcOrd="1" destOrd="0" presId="urn:microsoft.com/office/officeart/2005/8/layout/vProcess5"/>
    <dgm:cxn modelId="{52A79A28-37BD-054F-A222-8FEF78EFBA38}" type="presOf" srcId="{11645053-EF00-4A13-B216-2537F359D9DE}" destId="{09C9A392-4B95-49BA-AD8B-7525CCF943DA}" srcOrd="0" destOrd="0" presId="urn:microsoft.com/office/officeart/2005/8/layout/vProcess5"/>
    <dgm:cxn modelId="{9A92183D-86A6-AF4E-9631-34A3FBD5CBF8}" type="presOf" srcId="{A7B1A500-84C8-4838-B912-709F79E8D641}" destId="{A2625C32-CE08-4FE7-A3DC-F510B6906AE2}" srcOrd="1" destOrd="0" presId="urn:microsoft.com/office/officeart/2005/8/layout/vProcess5"/>
    <dgm:cxn modelId="{565BD13D-56FA-4D44-AC96-4994D21C6A63}" srcId="{6C827257-312A-4D3E-8900-A30F0BA70DE6}" destId="{3BE62D25-7978-465F-909F-15A108D08E06}" srcOrd="1" destOrd="0" parTransId="{98FB3BB0-8C93-4997-915F-0B9051E20CCE}" sibTransId="{11645053-EF00-4A13-B216-2537F359D9DE}"/>
    <dgm:cxn modelId="{3B2F3F46-A197-0047-9C0A-F9032A95804A}" type="presOf" srcId="{3BE62D25-7978-465F-909F-15A108D08E06}" destId="{ED822FF7-A2F1-4AAB-AB52-7084AE8DE293}" srcOrd="0" destOrd="0" presId="urn:microsoft.com/office/officeart/2005/8/layout/vProcess5"/>
    <dgm:cxn modelId="{809DD78B-1C85-4A6D-A1E7-22560AC90C46}" srcId="{6C827257-312A-4D3E-8900-A30F0BA70DE6}" destId="{A7B1A500-84C8-4838-B912-709F79E8D641}" srcOrd="0" destOrd="0" parTransId="{7677F552-BAED-476D-AF8D-45B883E69DF8}" sibTransId="{BA72616C-FB4C-4199-AB2F-49209C871623}"/>
    <dgm:cxn modelId="{4D9C98AD-798D-F14C-BE6C-B3BD457E9E7A}" type="presOf" srcId="{A7B1A500-84C8-4838-B912-709F79E8D641}" destId="{B3728FC0-7177-4FF3-A620-D51B7DD5DDC7}" srcOrd="0" destOrd="0" presId="urn:microsoft.com/office/officeart/2005/8/layout/vProcess5"/>
    <dgm:cxn modelId="{FBB9C0B6-DE63-7D4A-AE02-E19DE3AD3958}" type="presOf" srcId="{BA72616C-FB4C-4199-AB2F-49209C871623}" destId="{359FA5DB-D489-4B9A-964C-2BB37AF6553B}" srcOrd="0" destOrd="0" presId="urn:microsoft.com/office/officeart/2005/8/layout/vProcess5"/>
    <dgm:cxn modelId="{AB677EC4-2A69-864C-B74E-80AEC1D34C20}" type="presOf" srcId="{6C827257-312A-4D3E-8900-A30F0BA70DE6}" destId="{EC3FDBC7-DFE6-4E9E-AB38-D4300433DB23}" srcOrd="0" destOrd="0" presId="urn:microsoft.com/office/officeart/2005/8/layout/vProcess5"/>
    <dgm:cxn modelId="{3A525CDF-3119-453F-AE9B-358271D95B80}" srcId="{6C827257-312A-4D3E-8900-A30F0BA70DE6}" destId="{8A247157-ECBC-4920-9D66-EFE192BD2105}" srcOrd="2" destOrd="0" parTransId="{3D5ABDB4-7E96-42CF-9CE5-2ED16DA02C4B}" sibTransId="{AADA0383-C033-4B73-A101-BE28F0280FF8}"/>
    <dgm:cxn modelId="{AC177AE4-F85D-A64D-8291-A0BA4AE39AC7}" type="presOf" srcId="{8A247157-ECBC-4920-9D66-EFE192BD2105}" destId="{93D8A1A8-0072-4C14-848A-E075B281FA1F}" srcOrd="0" destOrd="0" presId="urn:microsoft.com/office/officeart/2005/8/layout/vProcess5"/>
    <dgm:cxn modelId="{3FFCE9E7-A2E0-5D4D-B3CE-2C79B55BF349}" type="presOf" srcId="{3BE62D25-7978-465F-909F-15A108D08E06}" destId="{C2F46E30-7748-4B4E-82E6-571EE04CAA53}" srcOrd="1" destOrd="0" presId="urn:microsoft.com/office/officeart/2005/8/layout/vProcess5"/>
    <dgm:cxn modelId="{C9320A8F-BA70-0846-8BCF-2BCEEFE3069B}" type="presParOf" srcId="{EC3FDBC7-DFE6-4E9E-AB38-D4300433DB23}" destId="{0D46C0CB-1BEF-467B-B296-0EE3CD411164}" srcOrd="0" destOrd="0" presId="urn:microsoft.com/office/officeart/2005/8/layout/vProcess5"/>
    <dgm:cxn modelId="{FB69ECBA-C4D7-174F-A921-9485DE1DBEF3}" type="presParOf" srcId="{EC3FDBC7-DFE6-4E9E-AB38-D4300433DB23}" destId="{B3728FC0-7177-4FF3-A620-D51B7DD5DDC7}" srcOrd="1" destOrd="0" presId="urn:microsoft.com/office/officeart/2005/8/layout/vProcess5"/>
    <dgm:cxn modelId="{595FCA66-1BF6-3A4A-8DE1-1E8235662B28}" type="presParOf" srcId="{EC3FDBC7-DFE6-4E9E-AB38-D4300433DB23}" destId="{ED822FF7-A2F1-4AAB-AB52-7084AE8DE293}" srcOrd="2" destOrd="0" presId="urn:microsoft.com/office/officeart/2005/8/layout/vProcess5"/>
    <dgm:cxn modelId="{70A1359E-2301-ED47-8892-069A2720B7F0}" type="presParOf" srcId="{EC3FDBC7-DFE6-4E9E-AB38-D4300433DB23}" destId="{93D8A1A8-0072-4C14-848A-E075B281FA1F}" srcOrd="3" destOrd="0" presId="urn:microsoft.com/office/officeart/2005/8/layout/vProcess5"/>
    <dgm:cxn modelId="{D8964558-4739-C14D-93B7-DE41A33D6D5F}" type="presParOf" srcId="{EC3FDBC7-DFE6-4E9E-AB38-D4300433DB23}" destId="{359FA5DB-D489-4B9A-964C-2BB37AF6553B}" srcOrd="4" destOrd="0" presId="urn:microsoft.com/office/officeart/2005/8/layout/vProcess5"/>
    <dgm:cxn modelId="{DB565739-FCE7-854B-84F8-BE0CF793573D}" type="presParOf" srcId="{EC3FDBC7-DFE6-4E9E-AB38-D4300433DB23}" destId="{09C9A392-4B95-49BA-AD8B-7525CCF943DA}" srcOrd="5" destOrd="0" presId="urn:microsoft.com/office/officeart/2005/8/layout/vProcess5"/>
    <dgm:cxn modelId="{6B11C18B-820D-E64C-A8B4-45B34FA3A4D6}" type="presParOf" srcId="{EC3FDBC7-DFE6-4E9E-AB38-D4300433DB23}" destId="{A2625C32-CE08-4FE7-A3DC-F510B6906AE2}" srcOrd="6" destOrd="0" presId="urn:microsoft.com/office/officeart/2005/8/layout/vProcess5"/>
    <dgm:cxn modelId="{8F6EC82A-D9D0-F84C-957E-6C0C52C6286A}" type="presParOf" srcId="{EC3FDBC7-DFE6-4E9E-AB38-D4300433DB23}" destId="{C2F46E30-7748-4B4E-82E6-571EE04CAA53}" srcOrd="7" destOrd="0" presId="urn:microsoft.com/office/officeart/2005/8/layout/vProcess5"/>
    <dgm:cxn modelId="{2CF0D157-FD80-F549-8796-48AE76C924A1}" type="presParOf" srcId="{EC3FDBC7-DFE6-4E9E-AB38-D4300433DB23}" destId="{564F7327-751A-46D1-92D9-078BD322C48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CE0DCC7-C1B5-4B79-AEA3-47E5F8602D4A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09225A1-12BC-40E6-A157-89EE5E235F3E}">
      <dgm:prSet/>
      <dgm:spPr/>
      <dgm:t>
        <a:bodyPr/>
        <a:lstStyle/>
        <a:p>
          <a:r>
            <a:rPr lang="en-US"/>
            <a:t>A multi-agent coordination environment from </a:t>
          </a:r>
          <a:r>
            <a:rPr lang="en-US" b="1"/>
            <a:t>PettingZoo (MPE)</a:t>
          </a:r>
          <a:endParaRPr lang="en-US"/>
        </a:p>
      </dgm:t>
    </dgm:pt>
    <dgm:pt modelId="{169932CD-00BF-431D-8506-0EBF630CB536}" type="parTrans" cxnId="{2BF0C84E-7D6D-431B-9B81-D77A02BFC5D9}">
      <dgm:prSet/>
      <dgm:spPr/>
      <dgm:t>
        <a:bodyPr/>
        <a:lstStyle/>
        <a:p>
          <a:endParaRPr lang="en-US"/>
        </a:p>
      </dgm:t>
    </dgm:pt>
    <dgm:pt modelId="{59AD505E-82A6-480D-9E21-E67977BCC747}" type="sibTrans" cxnId="{2BF0C84E-7D6D-431B-9B81-D77A02BFC5D9}">
      <dgm:prSet/>
      <dgm:spPr/>
      <dgm:t>
        <a:bodyPr/>
        <a:lstStyle/>
        <a:p>
          <a:endParaRPr lang="en-US"/>
        </a:p>
      </dgm:t>
    </dgm:pt>
    <dgm:pt modelId="{E52A296A-5EEB-45D3-9127-0C71C5B2D764}">
      <dgm:prSet/>
      <dgm:spPr/>
      <dgm:t>
        <a:bodyPr/>
        <a:lstStyle/>
        <a:p>
          <a:r>
            <a:rPr lang="en-US"/>
            <a:t>Contains </a:t>
          </a:r>
          <a:r>
            <a:rPr lang="en-US" b="1"/>
            <a:t>3 agents</a:t>
          </a:r>
          <a:r>
            <a:rPr lang="en-US"/>
            <a:t> and </a:t>
          </a:r>
          <a:r>
            <a:rPr lang="en-US" b="1"/>
            <a:t>3 landmarks</a:t>
          </a:r>
          <a:endParaRPr lang="en-US"/>
        </a:p>
      </dgm:t>
    </dgm:pt>
    <dgm:pt modelId="{A9DCA8A8-B698-4E7F-AF62-20B6E50225CF}" type="parTrans" cxnId="{F0A666A1-70E1-4BCD-A4CB-9E388F7B62C4}">
      <dgm:prSet/>
      <dgm:spPr/>
      <dgm:t>
        <a:bodyPr/>
        <a:lstStyle/>
        <a:p>
          <a:endParaRPr lang="en-US"/>
        </a:p>
      </dgm:t>
    </dgm:pt>
    <dgm:pt modelId="{81F80C33-1E4A-4EDF-9FA2-08E263993423}" type="sibTrans" cxnId="{F0A666A1-70E1-4BCD-A4CB-9E388F7B62C4}">
      <dgm:prSet/>
      <dgm:spPr/>
      <dgm:t>
        <a:bodyPr/>
        <a:lstStyle/>
        <a:p>
          <a:endParaRPr lang="en-US"/>
        </a:p>
      </dgm:t>
    </dgm:pt>
    <dgm:pt modelId="{08B07D25-CC1F-4B9B-B6D2-14F812DB7127}">
      <dgm:prSet/>
      <dgm:spPr/>
      <dgm:t>
        <a:bodyPr/>
        <a:lstStyle/>
        <a:p>
          <a:r>
            <a:rPr lang="en-US"/>
            <a:t>Agents must </a:t>
          </a:r>
          <a:r>
            <a:rPr lang="en-US" b="1"/>
            <a:t>cover all landmarks</a:t>
          </a:r>
          <a:r>
            <a:rPr lang="en-US"/>
            <a:t> while avoiding collisions</a:t>
          </a:r>
        </a:p>
      </dgm:t>
    </dgm:pt>
    <dgm:pt modelId="{5086235D-8085-41BB-B2AB-2C649201C4CC}" type="parTrans" cxnId="{3F7EF803-2E4B-4BB5-AD75-B77BA102D59B}">
      <dgm:prSet/>
      <dgm:spPr/>
      <dgm:t>
        <a:bodyPr/>
        <a:lstStyle/>
        <a:p>
          <a:endParaRPr lang="en-US"/>
        </a:p>
      </dgm:t>
    </dgm:pt>
    <dgm:pt modelId="{E5752FA2-4AB1-43F6-AB69-4D642A209F59}" type="sibTrans" cxnId="{3F7EF803-2E4B-4BB5-AD75-B77BA102D59B}">
      <dgm:prSet/>
      <dgm:spPr/>
      <dgm:t>
        <a:bodyPr/>
        <a:lstStyle/>
        <a:p>
          <a:endParaRPr lang="en-US"/>
        </a:p>
      </dgm:t>
    </dgm:pt>
    <dgm:pt modelId="{58864541-44C9-4DFA-8772-485EFBEF74D7}">
      <dgm:prSet/>
      <dgm:spPr/>
      <dgm:t>
        <a:bodyPr/>
        <a:lstStyle/>
        <a:p>
          <a:r>
            <a:rPr lang="en-US"/>
            <a:t>Fully </a:t>
          </a:r>
          <a:r>
            <a:rPr lang="en-US" b="1"/>
            <a:t>cooperative</a:t>
          </a:r>
          <a:r>
            <a:rPr lang="en-US"/>
            <a:t>: all agents share the same reward</a:t>
          </a:r>
        </a:p>
      </dgm:t>
    </dgm:pt>
    <dgm:pt modelId="{739A135C-1584-446F-AE43-9EBFE62472B4}" type="parTrans" cxnId="{D1F00C10-D741-4E4A-9C99-F7B5961EDC05}">
      <dgm:prSet/>
      <dgm:spPr/>
      <dgm:t>
        <a:bodyPr/>
        <a:lstStyle/>
        <a:p>
          <a:endParaRPr lang="en-US"/>
        </a:p>
      </dgm:t>
    </dgm:pt>
    <dgm:pt modelId="{6A0ABEB9-D044-4CC6-AC26-C58B8C1EE513}" type="sibTrans" cxnId="{D1F00C10-D741-4E4A-9C99-F7B5961EDC05}">
      <dgm:prSet/>
      <dgm:spPr/>
      <dgm:t>
        <a:bodyPr/>
        <a:lstStyle/>
        <a:p>
          <a:endParaRPr lang="en-US"/>
        </a:p>
      </dgm:t>
    </dgm:pt>
    <dgm:pt modelId="{0FD19132-04D6-094D-8EA5-0105A1352907}" type="pres">
      <dgm:prSet presAssocID="{5CE0DCC7-C1B5-4B79-AEA3-47E5F8602D4A}" presName="matrix" presStyleCnt="0">
        <dgm:presLayoutVars>
          <dgm:chMax val="1"/>
          <dgm:dir/>
          <dgm:resizeHandles val="exact"/>
        </dgm:presLayoutVars>
      </dgm:prSet>
      <dgm:spPr/>
    </dgm:pt>
    <dgm:pt modelId="{DC8B5379-2E9B-1840-BAF7-3268407FC4DB}" type="pres">
      <dgm:prSet presAssocID="{5CE0DCC7-C1B5-4B79-AEA3-47E5F8602D4A}" presName="diamond" presStyleLbl="bgShp" presStyleIdx="0" presStyleCnt="1"/>
      <dgm:spPr/>
    </dgm:pt>
    <dgm:pt modelId="{95F2555D-89CF-134C-8E8D-32698FC43599}" type="pres">
      <dgm:prSet presAssocID="{5CE0DCC7-C1B5-4B79-AEA3-47E5F8602D4A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45F6F38-0845-5846-A234-3DD568D6F178}" type="pres">
      <dgm:prSet presAssocID="{5CE0DCC7-C1B5-4B79-AEA3-47E5F8602D4A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95E555D-8BE0-594A-85C4-02E730975C89}" type="pres">
      <dgm:prSet presAssocID="{5CE0DCC7-C1B5-4B79-AEA3-47E5F8602D4A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CF9B5DF-D8F8-494E-AE08-26D3C45B4DA7}" type="pres">
      <dgm:prSet presAssocID="{5CE0DCC7-C1B5-4B79-AEA3-47E5F8602D4A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F7EF803-2E4B-4BB5-AD75-B77BA102D59B}" srcId="{5CE0DCC7-C1B5-4B79-AEA3-47E5F8602D4A}" destId="{08B07D25-CC1F-4B9B-B6D2-14F812DB7127}" srcOrd="2" destOrd="0" parTransId="{5086235D-8085-41BB-B2AB-2C649201C4CC}" sibTransId="{E5752FA2-4AB1-43F6-AB69-4D642A209F59}"/>
    <dgm:cxn modelId="{D1F00C10-D741-4E4A-9C99-F7B5961EDC05}" srcId="{5CE0DCC7-C1B5-4B79-AEA3-47E5F8602D4A}" destId="{58864541-44C9-4DFA-8772-485EFBEF74D7}" srcOrd="3" destOrd="0" parTransId="{739A135C-1584-446F-AE43-9EBFE62472B4}" sibTransId="{6A0ABEB9-D044-4CC6-AC26-C58B8C1EE513}"/>
    <dgm:cxn modelId="{130A0E1C-CD38-6B41-947E-80D82E98A14F}" type="presOf" srcId="{08B07D25-CC1F-4B9B-B6D2-14F812DB7127}" destId="{495E555D-8BE0-594A-85C4-02E730975C89}" srcOrd="0" destOrd="0" presId="urn:microsoft.com/office/officeart/2005/8/layout/matrix3"/>
    <dgm:cxn modelId="{AE9A123B-279D-0842-859A-A1A36FE5EB6D}" type="presOf" srcId="{58864541-44C9-4DFA-8772-485EFBEF74D7}" destId="{8CF9B5DF-D8F8-494E-AE08-26D3C45B4DA7}" srcOrd="0" destOrd="0" presId="urn:microsoft.com/office/officeart/2005/8/layout/matrix3"/>
    <dgm:cxn modelId="{2BF0C84E-7D6D-431B-9B81-D77A02BFC5D9}" srcId="{5CE0DCC7-C1B5-4B79-AEA3-47E5F8602D4A}" destId="{509225A1-12BC-40E6-A157-89EE5E235F3E}" srcOrd="0" destOrd="0" parTransId="{169932CD-00BF-431D-8506-0EBF630CB536}" sibTransId="{59AD505E-82A6-480D-9E21-E67977BCC747}"/>
    <dgm:cxn modelId="{4B26838B-4765-D143-8E65-73C5BC88A80A}" type="presOf" srcId="{5CE0DCC7-C1B5-4B79-AEA3-47E5F8602D4A}" destId="{0FD19132-04D6-094D-8EA5-0105A1352907}" srcOrd="0" destOrd="0" presId="urn:microsoft.com/office/officeart/2005/8/layout/matrix3"/>
    <dgm:cxn modelId="{F0A666A1-70E1-4BCD-A4CB-9E388F7B62C4}" srcId="{5CE0DCC7-C1B5-4B79-AEA3-47E5F8602D4A}" destId="{E52A296A-5EEB-45D3-9127-0C71C5B2D764}" srcOrd="1" destOrd="0" parTransId="{A9DCA8A8-B698-4E7F-AF62-20B6E50225CF}" sibTransId="{81F80C33-1E4A-4EDF-9FA2-08E263993423}"/>
    <dgm:cxn modelId="{1BD652A6-2085-2B4D-B354-B8A8BF33DFAF}" type="presOf" srcId="{E52A296A-5EEB-45D3-9127-0C71C5B2D764}" destId="{645F6F38-0845-5846-A234-3DD568D6F178}" srcOrd="0" destOrd="0" presId="urn:microsoft.com/office/officeart/2005/8/layout/matrix3"/>
    <dgm:cxn modelId="{7684D9C1-D719-B341-9511-4834B82B1F1B}" type="presOf" srcId="{509225A1-12BC-40E6-A157-89EE5E235F3E}" destId="{95F2555D-89CF-134C-8E8D-32698FC43599}" srcOrd="0" destOrd="0" presId="urn:microsoft.com/office/officeart/2005/8/layout/matrix3"/>
    <dgm:cxn modelId="{481E2AF7-031F-8E48-B0DA-C156CCEB7E06}" type="presParOf" srcId="{0FD19132-04D6-094D-8EA5-0105A1352907}" destId="{DC8B5379-2E9B-1840-BAF7-3268407FC4DB}" srcOrd="0" destOrd="0" presId="urn:microsoft.com/office/officeart/2005/8/layout/matrix3"/>
    <dgm:cxn modelId="{76C78F35-BF6F-B84F-8BAB-3873C9864D81}" type="presParOf" srcId="{0FD19132-04D6-094D-8EA5-0105A1352907}" destId="{95F2555D-89CF-134C-8E8D-32698FC43599}" srcOrd="1" destOrd="0" presId="urn:microsoft.com/office/officeart/2005/8/layout/matrix3"/>
    <dgm:cxn modelId="{A2381003-4FF3-2C4B-84F1-F46B0A2E952F}" type="presParOf" srcId="{0FD19132-04D6-094D-8EA5-0105A1352907}" destId="{645F6F38-0845-5846-A234-3DD568D6F178}" srcOrd="2" destOrd="0" presId="urn:microsoft.com/office/officeart/2005/8/layout/matrix3"/>
    <dgm:cxn modelId="{0843D39E-EF93-5844-A1FA-FBFF6275C3DB}" type="presParOf" srcId="{0FD19132-04D6-094D-8EA5-0105A1352907}" destId="{495E555D-8BE0-594A-85C4-02E730975C89}" srcOrd="3" destOrd="0" presId="urn:microsoft.com/office/officeart/2005/8/layout/matrix3"/>
    <dgm:cxn modelId="{A44E5D85-D24C-5047-8180-C7C602946307}" type="presParOf" srcId="{0FD19132-04D6-094D-8EA5-0105A1352907}" destId="{8CF9B5DF-D8F8-494E-AE08-26D3C45B4DA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EF06C93-CDCB-4A60-8CD7-82C97ABDBB9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5F2D6EC-5F79-4A3F-A105-99D7C1221EA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>
              <a:latin typeface="Times New Roman" panose="02020603050405020304" pitchFamily="18" charset="0"/>
              <a:cs typeface="Times New Roman" panose="02020603050405020304" pitchFamily="18" charset="0"/>
            </a:rPr>
            <a:t>We will measure how semantic alignment affects coordination, latency and reward </a:t>
          </a:r>
        </a:p>
      </dgm:t>
    </dgm:pt>
    <dgm:pt modelId="{314F50F1-BBA0-4770-B94D-CDAC08BED8E3}" type="parTrans" cxnId="{E0C5CC69-B256-4430-A1D6-B95D7CC80CC0}">
      <dgm:prSet/>
      <dgm:spPr/>
      <dgm:t>
        <a:bodyPr/>
        <a:lstStyle/>
        <a:p>
          <a:endParaRPr lang="en-US"/>
        </a:p>
      </dgm:t>
    </dgm:pt>
    <dgm:pt modelId="{DEA84DFC-1D6D-4F02-9180-9035DF5BDD98}" type="sibTrans" cxnId="{E0C5CC69-B256-4430-A1D6-B95D7CC80CC0}">
      <dgm:prSet/>
      <dgm:spPr/>
      <dgm:t>
        <a:bodyPr/>
        <a:lstStyle/>
        <a:p>
          <a:endParaRPr lang="en-US"/>
        </a:p>
      </dgm:t>
    </dgm:pt>
    <dgm:pt modelId="{1C6B51F9-AA05-48A0-9360-616BC4557FF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8928FAA-C87B-4716-827B-89CE7BF8D63B}" type="parTrans" cxnId="{AEE16828-296C-4C24-9AD4-A25ACE170526}">
      <dgm:prSet/>
      <dgm:spPr/>
      <dgm:t>
        <a:bodyPr/>
        <a:lstStyle/>
        <a:p>
          <a:endParaRPr lang="en-US"/>
        </a:p>
      </dgm:t>
    </dgm:pt>
    <dgm:pt modelId="{2635CCEE-31F3-43B2-838B-3720B3DF6E14}" type="sibTrans" cxnId="{AEE16828-296C-4C24-9AD4-A25ACE170526}">
      <dgm:prSet/>
      <dgm:spPr/>
      <dgm:t>
        <a:bodyPr/>
        <a:lstStyle/>
        <a:p>
          <a:endParaRPr lang="en-US"/>
        </a:p>
      </dgm:t>
    </dgm:pt>
    <dgm:pt modelId="{10FB3420-372F-4EC7-AF69-C3FD59D303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Improving communication encoding so agents coordinate much better</a:t>
          </a:r>
        </a:p>
      </dgm:t>
    </dgm:pt>
    <dgm:pt modelId="{06660A5D-D491-4A3F-AE4D-C58AC6EDBB85}" type="parTrans" cxnId="{0443DB77-51A0-41BA-AD36-C915E0C80570}">
      <dgm:prSet/>
      <dgm:spPr/>
      <dgm:t>
        <a:bodyPr/>
        <a:lstStyle/>
        <a:p>
          <a:endParaRPr lang="en-US"/>
        </a:p>
      </dgm:t>
    </dgm:pt>
    <dgm:pt modelId="{BE38D765-CEA8-4031-9D35-3427C14B42D5}" type="sibTrans" cxnId="{0443DB77-51A0-41BA-AD36-C915E0C80570}">
      <dgm:prSet/>
      <dgm:spPr/>
      <dgm:t>
        <a:bodyPr/>
        <a:lstStyle/>
        <a:p>
          <a:endParaRPr lang="en-US"/>
        </a:p>
      </dgm:t>
    </dgm:pt>
    <dgm:pt modelId="{8EC2E52A-D688-4EF6-BF10-B9883EB1E2A4}" type="pres">
      <dgm:prSet presAssocID="{1EF06C93-CDCB-4A60-8CD7-82C97ABDBB9E}" presName="root" presStyleCnt="0">
        <dgm:presLayoutVars>
          <dgm:dir/>
          <dgm:resizeHandles val="exact"/>
        </dgm:presLayoutVars>
      </dgm:prSet>
      <dgm:spPr/>
    </dgm:pt>
    <dgm:pt modelId="{3D9CD6B0-6FF3-4023-9102-08535EED6D1F}" type="pres">
      <dgm:prSet presAssocID="{35F2D6EC-5F79-4A3F-A105-99D7C1221EA3}" presName="compNode" presStyleCnt="0"/>
      <dgm:spPr/>
    </dgm:pt>
    <dgm:pt modelId="{B5C072C5-B25E-4476-A0C7-FA18916AD0DF}" type="pres">
      <dgm:prSet presAssocID="{35F2D6EC-5F79-4A3F-A105-99D7C1221EA3}" presName="iconRect" presStyleLbl="node1" presStyleIdx="0" presStyleCnt="3" custLinFactX="-14890" custLinFactNeighborX="-100000" custLinFactNeighborY="1695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1658D26A-4E3A-47F6-90B2-B1B0AE19D34D}" type="pres">
      <dgm:prSet presAssocID="{35F2D6EC-5F79-4A3F-A105-99D7C1221EA3}" presName="spaceRect" presStyleCnt="0"/>
      <dgm:spPr/>
    </dgm:pt>
    <dgm:pt modelId="{ADC7A46A-E25E-4F10-8430-E5854AC73D2E}" type="pres">
      <dgm:prSet presAssocID="{35F2D6EC-5F79-4A3F-A105-99D7C1221EA3}" presName="textRect" presStyleLbl="revTx" presStyleIdx="0" presStyleCnt="3" custScaleX="178396" custLinFactY="-1903" custLinFactNeighborX="81716" custLinFactNeighborY="-100000">
        <dgm:presLayoutVars>
          <dgm:chMax val="1"/>
          <dgm:chPref val="1"/>
        </dgm:presLayoutVars>
      </dgm:prSet>
      <dgm:spPr/>
    </dgm:pt>
    <dgm:pt modelId="{8D4B0C97-8F66-4D6F-BC2C-EF1618F05FA1}" type="pres">
      <dgm:prSet presAssocID="{DEA84DFC-1D6D-4F02-9180-9035DF5BDD98}" presName="sibTrans" presStyleCnt="0"/>
      <dgm:spPr/>
    </dgm:pt>
    <dgm:pt modelId="{6A896EF7-4E06-4E61-8AD4-3FA1E7DDEDB3}" type="pres">
      <dgm:prSet presAssocID="{1C6B51F9-AA05-48A0-9360-616BC4557FFF}" presName="compNode" presStyleCnt="0"/>
      <dgm:spPr/>
    </dgm:pt>
    <dgm:pt modelId="{F6E5BCF4-2E1A-4852-A937-F2229A51761A}" type="pres">
      <dgm:prSet presAssocID="{1C6B51F9-AA05-48A0-9360-616BC4557FFF}" presName="iconRect" presStyleLbl="node1" presStyleIdx="1" presStyleCnt="3" custLinFactY="272856" custLinFactNeighborX="13264" custLinFactNeighborY="3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3ABD27C-8DB3-4F65-9D3B-F7CFC9B3258B}" type="pres">
      <dgm:prSet presAssocID="{1C6B51F9-AA05-48A0-9360-616BC4557FFF}" presName="spaceRect" presStyleCnt="0"/>
      <dgm:spPr/>
    </dgm:pt>
    <dgm:pt modelId="{B821608F-962C-4667-837B-8565E38E5CB8}" type="pres">
      <dgm:prSet presAssocID="{1C6B51F9-AA05-48A0-9360-616BC4557FFF}" presName="textRect" presStyleLbl="revTx" presStyleIdx="1" presStyleCnt="3">
        <dgm:presLayoutVars>
          <dgm:chMax val="1"/>
          <dgm:chPref val="1"/>
        </dgm:presLayoutVars>
      </dgm:prSet>
      <dgm:spPr/>
    </dgm:pt>
    <dgm:pt modelId="{5F3F6AE1-402A-436A-8585-920EE08DF0A4}" type="pres">
      <dgm:prSet presAssocID="{2635CCEE-31F3-43B2-838B-3720B3DF6E14}" presName="sibTrans" presStyleCnt="0"/>
      <dgm:spPr/>
    </dgm:pt>
    <dgm:pt modelId="{4ED2B3B3-16FA-4AAC-BC7A-130F63A4991C}" type="pres">
      <dgm:prSet presAssocID="{10FB3420-372F-4EC7-AF69-C3FD59D303F1}" presName="compNode" presStyleCnt="0"/>
      <dgm:spPr/>
    </dgm:pt>
    <dgm:pt modelId="{A6272F9A-DB30-4D58-90D6-EDA758041DE5}" type="pres">
      <dgm:prSet presAssocID="{10FB3420-372F-4EC7-AF69-C3FD59D303F1}" presName="iconRect" presStyleLbl="node1" presStyleIdx="2" presStyleCnt="3" custLinFactX="-138630" custLinFactNeighborX="-200000" custLinFactNeighborY="-4172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DA8B62AC-45A6-4200-BB08-CB8CF06DA7BF}" type="pres">
      <dgm:prSet presAssocID="{10FB3420-372F-4EC7-AF69-C3FD59D303F1}" presName="spaceRect" presStyleCnt="0"/>
      <dgm:spPr/>
    </dgm:pt>
    <dgm:pt modelId="{3ED92AE3-2510-4D17-A845-7AEA33C10139}" type="pres">
      <dgm:prSet presAssocID="{10FB3420-372F-4EC7-AF69-C3FD59D303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EE16828-296C-4C24-9AD4-A25ACE170526}" srcId="{1EF06C93-CDCB-4A60-8CD7-82C97ABDBB9E}" destId="{1C6B51F9-AA05-48A0-9360-616BC4557FFF}" srcOrd="1" destOrd="0" parTransId="{58928FAA-C87B-4716-827B-89CE7BF8D63B}" sibTransId="{2635CCEE-31F3-43B2-838B-3720B3DF6E14}"/>
    <dgm:cxn modelId="{E0C5CC69-B256-4430-A1D6-B95D7CC80CC0}" srcId="{1EF06C93-CDCB-4A60-8CD7-82C97ABDBB9E}" destId="{35F2D6EC-5F79-4A3F-A105-99D7C1221EA3}" srcOrd="0" destOrd="0" parTransId="{314F50F1-BBA0-4770-B94D-CDAC08BED8E3}" sibTransId="{DEA84DFC-1D6D-4F02-9180-9035DF5BDD98}"/>
    <dgm:cxn modelId="{B3437A4E-58A3-354D-B26B-60A37133D6D5}" type="presOf" srcId="{10FB3420-372F-4EC7-AF69-C3FD59D303F1}" destId="{3ED92AE3-2510-4D17-A845-7AEA33C10139}" srcOrd="0" destOrd="0" presId="urn:microsoft.com/office/officeart/2018/2/layout/IconLabelList"/>
    <dgm:cxn modelId="{0443DB77-51A0-41BA-AD36-C915E0C80570}" srcId="{1EF06C93-CDCB-4A60-8CD7-82C97ABDBB9E}" destId="{10FB3420-372F-4EC7-AF69-C3FD59D303F1}" srcOrd="2" destOrd="0" parTransId="{06660A5D-D491-4A3F-AE4D-C58AC6EDBB85}" sibTransId="{BE38D765-CEA8-4031-9D35-3427C14B42D5}"/>
    <dgm:cxn modelId="{B995E278-BB98-B245-8137-054E8617CB89}" type="presOf" srcId="{1C6B51F9-AA05-48A0-9360-616BC4557FFF}" destId="{B821608F-962C-4667-837B-8565E38E5CB8}" srcOrd="0" destOrd="0" presId="urn:microsoft.com/office/officeart/2018/2/layout/IconLabelList"/>
    <dgm:cxn modelId="{C15D62D1-FF22-4545-875B-D4E03C0CB810}" type="presOf" srcId="{1EF06C93-CDCB-4A60-8CD7-82C97ABDBB9E}" destId="{8EC2E52A-D688-4EF6-BF10-B9883EB1E2A4}" srcOrd="0" destOrd="0" presId="urn:microsoft.com/office/officeart/2018/2/layout/IconLabelList"/>
    <dgm:cxn modelId="{451473DA-B7DD-3246-8122-CC5221F2A20B}" type="presOf" srcId="{35F2D6EC-5F79-4A3F-A105-99D7C1221EA3}" destId="{ADC7A46A-E25E-4F10-8430-E5854AC73D2E}" srcOrd="0" destOrd="0" presId="urn:microsoft.com/office/officeart/2018/2/layout/IconLabelList"/>
    <dgm:cxn modelId="{93A8DDAB-AB95-C14E-9BBB-35072DC87625}" type="presParOf" srcId="{8EC2E52A-D688-4EF6-BF10-B9883EB1E2A4}" destId="{3D9CD6B0-6FF3-4023-9102-08535EED6D1F}" srcOrd="0" destOrd="0" presId="urn:microsoft.com/office/officeart/2018/2/layout/IconLabelList"/>
    <dgm:cxn modelId="{4ED30FFD-13A7-8349-988E-9EEBD69201BF}" type="presParOf" srcId="{3D9CD6B0-6FF3-4023-9102-08535EED6D1F}" destId="{B5C072C5-B25E-4476-A0C7-FA18916AD0DF}" srcOrd="0" destOrd="0" presId="urn:microsoft.com/office/officeart/2018/2/layout/IconLabelList"/>
    <dgm:cxn modelId="{F0695319-43FC-D94A-AD38-8EFB0F61FC20}" type="presParOf" srcId="{3D9CD6B0-6FF3-4023-9102-08535EED6D1F}" destId="{1658D26A-4E3A-47F6-90B2-B1B0AE19D34D}" srcOrd="1" destOrd="0" presId="urn:microsoft.com/office/officeart/2018/2/layout/IconLabelList"/>
    <dgm:cxn modelId="{B00C6DB7-3338-F144-A409-2EBCFD9D0FD3}" type="presParOf" srcId="{3D9CD6B0-6FF3-4023-9102-08535EED6D1F}" destId="{ADC7A46A-E25E-4F10-8430-E5854AC73D2E}" srcOrd="2" destOrd="0" presId="urn:microsoft.com/office/officeart/2018/2/layout/IconLabelList"/>
    <dgm:cxn modelId="{EB18399F-EABF-A24C-B90D-5B63E9E7F66C}" type="presParOf" srcId="{8EC2E52A-D688-4EF6-BF10-B9883EB1E2A4}" destId="{8D4B0C97-8F66-4D6F-BC2C-EF1618F05FA1}" srcOrd="1" destOrd="0" presId="urn:microsoft.com/office/officeart/2018/2/layout/IconLabelList"/>
    <dgm:cxn modelId="{D6EA69E5-D058-0543-84FE-EF0DAD833677}" type="presParOf" srcId="{8EC2E52A-D688-4EF6-BF10-B9883EB1E2A4}" destId="{6A896EF7-4E06-4E61-8AD4-3FA1E7DDEDB3}" srcOrd="2" destOrd="0" presId="urn:microsoft.com/office/officeart/2018/2/layout/IconLabelList"/>
    <dgm:cxn modelId="{9D0F4A7A-EBA7-F347-81EA-A839829D125B}" type="presParOf" srcId="{6A896EF7-4E06-4E61-8AD4-3FA1E7DDEDB3}" destId="{F6E5BCF4-2E1A-4852-A937-F2229A51761A}" srcOrd="0" destOrd="0" presId="urn:microsoft.com/office/officeart/2018/2/layout/IconLabelList"/>
    <dgm:cxn modelId="{EDE0E2EB-B46B-0C4D-8262-BCB111E3526F}" type="presParOf" srcId="{6A896EF7-4E06-4E61-8AD4-3FA1E7DDEDB3}" destId="{03ABD27C-8DB3-4F65-9D3B-F7CFC9B3258B}" srcOrd="1" destOrd="0" presId="urn:microsoft.com/office/officeart/2018/2/layout/IconLabelList"/>
    <dgm:cxn modelId="{9CB3BEC0-C5EF-904E-826C-EAA67B98722F}" type="presParOf" srcId="{6A896EF7-4E06-4E61-8AD4-3FA1E7DDEDB3}" destId="{B821608F-962C-4667-837B-8565E38E5CB8}" srcOrd="2" destOrd="0" presId="urn:microsoft.com/office/officeart/2018/2/layout/IconLabelList"/>
    <dgm:cxn modelId="{58EEA8B6-C3EC-5642-8D07-E485AFB2024A}" type="presParOf" srcId="{8EC2E52A-D688-4EF6-BF10-B9883EB1E2A4}" destId="{5F3F6AE1-402A-436A-8585-920EE08DF0A4}" srcOrd="3" destOrd="0" presId="urn:microsoft.com/office/officeart/2018/2/layout/IconLabelList"/>
    <dgm:cxn modelId="{64242980-8336-ED46-B912-97A8256192FE}" type="presParOf" srcId="{8EC2E52A-D688-4EF6-BF10-B9883EB1E2A4}" destId="{4ED2B3B3-16FA-4AAC-BC7A-130F63A4991C}" srcOrd="4" destOrd="0" presId="urn:microsoft.com/office/officeart/2018/2/layout/IconLabelList"/>
    <dgm:cxn modelId="{E68D128F-5825-754F-875C-B5847459A9F3}" type="presParOf" srcId="{4ED2B3B3-16FA-4AAC-BC7A-130F63A4991C}" destId="{A6272F9A-DB30-4D58-90D6-EDA758041DE5}" srcOrd="0" destOrd="0" presId="urn:microsoft.com/office/officeart/2018/2/layout/IconLabelList"/>
    <dgm:cxn modelId="{68B488FD-D771-2249-9660-14307FAE8606}" type="presParOf" srcId="{4ED2B3B3-16FA-4AAC-BC7A-130F63A4991C}" destId="{DA8B62AC-45A6-4200-BB08-CB8CF06DA7BF}" srcOrd="1" destOrd="0" presId="urn:microsoft.com/office/officeart/2018/2/layout/IconLabelList"/>
    <dgm:cxn modelId="{9FABC23F-AC7C-154D-8DC4-B375A160C3BF}" type="presParOf" srcId="{4ED2B3B3-16FA-4AAC-BC7A-130F63A4991C}" destId="{3ED92AE3-2510-4D17-A845-7AEA33C1013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9D6FA14-C82B-4B5A-8927-C251640D6FB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CFA6E3-F99B-4898-8B81-D8E90B5B72B2}">
      <dgm:prSet/>
      <dgm:spPr/>
      <dgm:t>
        <a:bodyPr/>
        <a:lstStyle/>
        <a:p>
          <a:pPr>
            <a:lnSpc>
              <a:spcPct val="2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• Reward Efficiency</a:t>
          </a:r>
          <a:b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• Latency (sec/step)</a:t>
          </a:r>
          <a:b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• Semantic Alignment Rate (SAR)</a:t>
          </a:r>
          <a:b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• Negotiation Events (NE)</a:t>
          </a:r>
          <a:b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• Task Continuity Ratio (TCR)</a:t>
          </a:r>
        </a:p>
      </dgm:t>
    </dgm:pt>
    <dgm:pt modelId="{5C8A648E-6DE2-4193-B4EF-2BEEB6FE412C}" type="parTrans" cxnId="{AA1E1E3F-05CF-43EB-B9A3-9FD93FF97614}">
      <dgm:prSet/>
      <dgm:spPr/>
      <dgm:t>
        <a:bodyPr/>
        <a:lstStyle/>
        <a:p>
          <a:endParaRPr lang="en-US"/>
        </a:p>
      </dgm:t>
    </dgm:pt>
    <dgm:pt modelId="{409E5988-C949-4D3E-89D0-0FDF31D5033A}" type="sibTrans" cxnId="{AA1E1E3F-05CF-43EB-B9A3-9FD93FF97614}">
      <dgm:prSet/>
      <dgm:spPr/>
      <dgm:t>
        <a:bodyPr/>
        <a:lstStyle/>
        <a:p>
          <a:endParaRPr lang="en-US"/>
        </a:p>
      </dgm:t>
    </dgm:pt>
    <dgm:pt modelId="{4F12C34C-244B-E54F-9CCE-81737C67C02C}" type="pres">
      <dgm:prSet presAssocID="{89D6FA14-C82B-4B5A-8927-C251640D6FB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6427EAA-A3E0-4642-BBA1-D5FD730995DD}" type="pres">
      <dgm:prSet presAssocID="{93CFA6E3-F99B-4898-8B81-D8E90B5B72B2}" presName="hierRoot1" presStyleCnt="0"/>
      <dgm:spPr/>
    </dgm:pt>
    <dgm:pt modelId="{77DAD1BE-9AA5-6647-827E-D8944F0804E6}" type="pres">
      <dgm:prSet presAssocID="{93CFA6E3-F99B-4898-8B81-D8E90B5B72B2}" presName="composite" presStyleCnt="0"/>
      <dgm:spPr/>
    </dgm:pt>
    <dgm:pt modelId="{B5F39040-A165-DF46-87C1-76F5B96F2868}" type="pres">
      <dgm:prSet presAssocID="{93CFA6E3-F99B-4898-8B81-D8E90B5B72B2}" presName="background" presStyleLbl="node0" presStyleIdx="0" presStyleCnt="1"/>
      <dgm:spPr/>
    </dgm:pt>
    <dgm:pt modelId="{6BF613F7-A1F0-B44D-896B-F3AFDED94500}" type="pres">
      <dgm:prSet presAssocID="{93CFA6E3-F99B-4898-8B81-D8E90B5B72B2}" presName="text" presStyleLbl="fgAcc0" presStyleIdx="0" presStyleCnt="1" custScaleX="156057">
        <dgm:presLayoutVars>
          <dgm:chPref val="3"/>
        </dgm:presLayoutVars>
      </dgm:prSet>
      <dgm:spPr/>
    </dgm:pt>
    <dgm:pt modelId="{3050A53A-FBB4-B64F-BB72-C86E7F156960}" type="pres">
      <dgm:prSet presAssocID="{93CFA6E3-F99B-4898-8B81-D8E90B5B72B2}" presName="hierChild2" presStyleCnt="0"/>
      <dgm:spPr/>
    </dgm:pt>
  </dgm:ptLst>
  <dgm:cxnLst>
    <dgm:cxn modelId="{AA1E1E3F-05CF-43EB-B9A3-9FD93FF97614}" srcId="{89D6FA14-C82B-4B5A-8927-C251640D6FB6}" destId="{93CFA6E3-F99B-4898-8B81-D8E90B5B72B2}" srcOrd="0" destOrd="0" parTransId="{5C8A648E-6DE2-4193-B4EF-2BEEB6FE412C}" sibTransId="{409E5988-C949-4D3E-89D0-0FDF31D5033A}"/>
    <dgm:cxn modelId="{5157F652-FAC4-2D45-AC3B-1E18DCF73B93}" type="presOf" srcId="{93CFA6E3-F99B-4898-8B81-D8E90B5B72B2}" destId="{6BF613F7-A1F0-B44D-896B-F3AFDED94500}" srcOrd="0" destOrd="0" presId="urn:microsoft.com/office/officeart/2005/8/layout/hierarchy1"/>
    <dgm:cxn modelId="{E41D0377-A487-194A-B2CE-320C3F916F48}" type="presOf" srcId="{89D6FA14-C82B-4B5A-8927-C251640D6FB6}" destId="{4F12C34C-244B-E54F-9CCE-81737C67C02C}" srcOrd="0" destOrd="0" presId="urn:microsoft.com/office/officeart/2005/8/layout/hierarchy1"/>
    <dgm:cxn modelId="{5E0E57EE-DA27-594D-9A28-CDA8FAD69905}" type="presParOf" srcId="{4F12C34C-244B-E54F-9CCE-81737C67C02C}" destId="{46427EAA-A3E0-4642-BBA1-D5FD730995DD}" srcOrd="0" destOrd="0" presId="urn:microsoft.com/office/officeart/2005/8/layout/hierarchy1"/>
    <dgm:cxn modelId="{30CBD9A5-192A-B74E-A05A-8BB86BFC7A54}" type="presParOf" srcId="{46427EAA-A3E0-4642-BBA1-D5FD730995DD}" destId="{77DAD1BE-9AA5-6647-827E-D8944F0804E6}" srcOrd="0" destOrd="0" presId="urn:microsoft.com/office/officeart/2005/8/layout/hierarchy1"/>
    <dgm:cxn modelId="{39704C9E-D007-FF46-AC24-566C3B988C18}" type="presParOf" srcId="{77DAD1BE-9AA5-6647-827E-D8944F0804E6}" destId="{B5F39040-A165-DF46-87C1-76F5B96F2868}" srcOrd="0" destOrd="0" presId="urn:microsoft.com/office/officeart/2005/8/layout/hierarchy1"/>
    <dgm:cxn modelId="{B04E2FC8-6311-BE41-A81D-CCEDB2F669C5}" type="presParOf" srcId="{77DAD1BE-9AA5-6647-827E-D8944F0804E6}" destId="{6BF613F7-A1F0-B44D-896B-F3AFDED94500}" srcOrd="1" destOrd="0" presId="urn:microsoft.com/office/officeart/2005/8/layout/hierarchy1"/>
    <dgm:cxn modelId="{87E2E673-3549-2D4E-AE29-821C0FE533CD}" type="presParOf" srcId="{46427EAA-A3E0-4642-BBA1-D5FD730995DD}" destId="{3050A53A-FBB4-B64F-BB72-C86E7F15696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23EDA-7424-49BA-A17F-543275C4942F}">
      <dsp:nvSpPr>
        <dsp:cNvPr id="0" name=""/>
        <dsp:cNvSpPr/>
      </dsp:nvSpPr>
      <dsp:spPr>
        <a:xfrm>
          <a:off x="3420" y="29725"/>
          <a:ext cx="3334815" cy="74179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What Is the Distributed Heuristic Policy?</a:t>
          </a:r>
          <a:endParaRPr lang="en-US" sz="2000" kern="1200"/>
        </a:p>
      </dsp:txBody>
      <dsp:txXfrm>
        <a:off x="3420" y="29725"/>
        <a:ext cx="3334815" cy="741796"/>
      </dsp:txXfrm>
    </dsp:sp>
    <dsp:sp modelId="{25EBC189-159F-4671-8B55-ACAD63DD2B56}">
      <dsp:nvSpPr>
        <dsp:cNvPr id="0" name=""/>
        <dsp:cNvSpPr/>
      </dsp:nvSpPr>
      <dsp:spPr>
        <a:xfrm>
          <a:off x="3420" y="771522"/>
          <a:ext cx="3334815" cy="361310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Each agent shares </a:t>
          </a:r>
          <a:r>
            <a:rPr lang="en-US" sz="2000" b="1" kern="1200"/>
            <a:t>local direction </a:t>
          </a:r>
          <a:r>
            <a:rPr lang="en-US" sz="2000" kern="1200"/>
            <a:t>message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Messages are </a:t>
          </a:r>
          <a:r>
            <a:rPr lang="en-US" sz="2000" b="1" kern="1200"/>
            <a:t>averaged</a:t>
          </a:r>
          <a:r>
            <a:rPr lang="en-US" sz="2000" kern="1200"/>
            <a:t> across all agents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The </a:t>
          </a:r>
          <a:r>
            <a:rPr lang="en-US" sz="2000" b="1" kern="1200"/>
            <a:t>same action</a:t>
          </a:r>
          <a:r>
            <a:rPr lang="en-US" sz="2000" kern="1200"/>
            <a:t> is applied to every agent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No training, no neural networks</a:t>
          </a:r>
        </a:p>
      </dsp:txBody>
      <dsp:txXfrm>
        <a:off x="3420" y="771522"/>
        <a:ext cx="3334815" cy="3613106"/>
      </dsp:txXfrm>
    </dsp:sp>
    <dsp:sp modelId="{B6BDE3DB-6F06-4143-A62D-E850F541BA77}">
      <dsp:nvSpPr>
        <dsp:cNvPr id="0" name=""/>
        <dsp:cNvSpPr/>
      </dsp:nvSpPr>
      <dsp:spPr>
        <a:xfrm>
          <a:off x="3805110" y="29725"/>
          <a:ext cx="3334815" cy="741796"/>
        </a:xfrm>
        <a:prstGeom prst="rect">
          <a:avLst/>
        </a:prstGeom>
        <a:solidFill>
          <a:schemeClr val="accent2">
            <a:hueOff val="-520665"/>
            <a:satOff val="-10816"/>
            <a:lumOff val="-2941"/>
            <a:alphaOff val="0"/>
          </a:schemeClr>
        </a:solidFill>
        <a:ln w="12700" cap="flat" cmpd="sng" algn="ctr">
          <a:solidFill>
            <a:schemeClr val="accent2">
              <a:hueOff val="-520665"/>
              <a:satOff val="-10816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Why This Approach?</a:t>
          </a:r>
          <a:endParaRPr lang="en-US" sz="2000" kern="1200"/>
        </a:p>
      </dsp:txBody>
      <dsp:txXfrm>
        <a:off x="3805110" y="29725"/>
        <a:ext cx="3334815" cy="741796"/>
      </dsp:txXfrm>
    </dsp:sp>
    <dsp:sp modelId="{037B8D8E-C2CE-4283-82DC-25387E26F75F}">
      <dsp:nvSpPr>
        <dsp:cNvPr id="0" name=""/>
        <dsp:cNvSpPr/>
      </dsp:nvSpPr>
      <dsp:spPr>
        <a:xfrm>
          <a:off x="3805110" y="771522"/>
          <a:ext cx="3334815" cy="3613106"/>
        </a:xfrm>
        <a:prstGeom prst="rect">
          <a:avLst/>
        </a:prstGeom>
        <a:solidFill>
          <a:schemeClr val="accent2">
            <a:tint val="40000"/>
            <a:alpha val="90000"/>
            <a:hueOff val="-418313"/>
            <a:satOff val="-15017"/>
            <a:lumOff val="-9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18313"/>
              <a:satOff val="-15017"/>
              <a:lumOff val="-9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To introduce </a:t>
          </a:r>
          <a:r>
            <a:rPr lang="en-US" sz="2000" b="1" kern="1200"/>
            <a:t>basic co-operation</a:t>
          </a:r>
          <a:r>
            <a:rPr lang="en-US" sz="2000" kern="1200"/>
            <a:t> without RL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To test whether shared information can </a:t>
          </a:r>
          <a:r>
            <a:rPr lang="en-US" sz="2000" b="1" kern="1200"/>
            <a:t>improve</a:t>
          </a:r>
          <a:r>
            <a:rPr lang="en-US" sz="2000" kern="1200"/>
            <a:t> performance.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To compare communication vs random behavior</a:t>
          </a:r>
        </a:p>
      </dsp:txBody>
      <dsp:txXfrm>
        <a:off x="3805110" y="771522"/>
        <a:ext cx="3334815" cy="3613106"/>
      </dsp:txXfrm>
    </dsp:sp>
    <dsp:sp modelId="{077A1112-5376-4C94-9CA7-C00977D0E655}">
      <dsp:nvSpPr>
        <dsp:cNvPr id="0" name=""/>
        <dsp:cNvSpPr/>
      </dsp:nvSpPr>
      <dsp:spPr>
        <a:xfrm>
          <a:off x="7606800" y="29725"/>
          <a:ext cx="3334815" cy="741796"/>
        </a:xfrm>
        <a:prstGeom prst="rec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accent2">
              <a:hueOff val="-1041329"/>
              <a:satOff val="-21631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How It Works </a:t>
          </a:r>
          <a:endParaRPr lang="en-US" sz="2000" kern="1200"/>
        </a:p>
      </dsp:txBody>
      <dsp:txXfrm>
        <a:off x="7606800" y="29725"/>
        <a:ext cx="3334815" cy="741796"/>
      </dsp:txXfrm>
    </dsp:sp>
    <dsp:sp modelId="{69D6AB37-27AF-4A7F-952E-819E493E97D0}">
      <dsp:nvSpPr>
        <dsp:cNvPr id="0" name=""/>
        <dsp:cNvSpPr/>
      </dsp:nvSpPr>
      <dsp:spPr>
        <a:xfrm>
          <a:off x="7606800" y="771522"/>
          <a:ext cx="3334815" cy="3613106"/>
        </a:xfrm>
        <a:prstGeom prst="rect">
          <a:avLst/>
        </a:prstGeom>
        <a:solidFill>
          <a:schemeClr val="accent2">
            <a:tint val="40000"/>
            <a:alpha val="90000"/>
            <a:hueOff val="-836627"/>
            <a:satOff val="-30034"/>
            <a:lumOff val="-193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36627"/>
              <a:satOff val="-30034"/>
              <a:lumOff val="-19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/>
            <a:t>For each agent, </a:t>
          </a:r>
          <a:r>
            <a:rPr lang="en-US" sz="2000" b="1" kern="1200"/>
            <a:t>take obs[:2] → </a:t>
          </a:r>
          <a:r>
            <a:rPr lang="en-US" sz="2000" kern="1200"/>
            <a:t>the local movement vector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/>
            <a:t>Combine all vectors across agents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/>
            <a:t>Compute the </a:t>
          </a:r>
          <a:r>
            <a:rPr lang="en-US" sz="2000" b="1" kern="1200"/>
            <a:t>average direction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/>
            <a:t>Convert that direction into one of 5 actions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/>
            <a:t>Apply the </a:t>
          </a:r>
          <a:r>
            <a:rPr lang="en-US" sz="2000" b="1" kern="1200"/>
            <a:t>same action </a:t>
          </a:r>
          <a:r>
            <a:rPr lang="en-US" sz="2000" kern="1200"/>
            <a:t>to all agents</a:t>
          </a:r>
        </a:p>
      </dsp:txBody>
      <dsp:txXfrm>
        <a:off x="7606800" y="771522"/>
        <a:ext cx="3334815" cy="361310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DBAF5A-7774-4634-B7BA-9BC5745C4F8E}">
      <dsp:nvSpPr>
        <dsp:cNvPr id="0" name=""/>
        <dsp:cNvSpPr/>
      </dsp:nvSpPr>
      <dsp:spPr>
        <a:xfrm>
          <a:off x="0" y="4520"/>
          <a:ext cx="6949440" cy="9629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2DFC65-F9BE-4E8E-9BC3-B58A1FC29C26}">
      <dsp:nvSpPr>
        <dsp:cNvPr id="0" name=""/>
        <dsp:cNvSpPr/>
      </dsp:nvSpPr>
      <dsp:spPr>
        <a:xfrm>
          <a:off x="291287" y="221180"/>
          <a:ext cx="529613" cy="5296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B43404-1593-4D5E-8B25-CE0992D44F1E}">
      <dsp:nvSpPr>
        <dsp:cNvPr id="0" name=""/>
        <dsp:cNvSpPr/>
      </dsp:nvSpPr>
      <dsp:spPr>
        <a:xfrm>
          <a:off x="1112187" y="4520"/>
          <a:ext cx="5837252" cy="96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10" tIns="101910" rIns="101910" bIns="101910" numCol="1" spcCol="1270" anchor="ctr" anchorCtr="0">
          <a:noAutofit/>
        </a:bodyPr>
        <a:lstStyle/>
        <a:p>
          <a:pPr marL="0" lvl="0" indent="0" algn="l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HLSCSN provides a flexible, human-like communication model for autonomous agents.</a:t>
          </a:r>
          <a:endParaRPr lang="en-US" sz="1400" kern="1200"/>
        </a:p>
      </dsp:txBody>
      <dsp:txXfrm>
        <a:off x="1112187" y="4520"/>
        <a:ext cx="5837252" cy="962932"/>
      </dsp:txXfrm>
    </dsp:sp>
    <dsp:sp modelId="{06058126-5C2D-4BD5-A5AA-DCE94A96B718}">
      <dsp:nvSpPr>
        <dsp:cNvPr id="0" name=""/>
        <dsp:cNvSpPr/>
      </dsp:nvSpPr>
      <dsp:spPr>
        <a:xfrm>
          <a:off x="0" y="1208186"/>
          <a:ext cx="6949440" cy="9629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E4F1B-1CE6-4BA4-AB8A-00564D3BF1F7}">
      <dsp:nvSpPr>
        <dsp:cNvPr id="0" name=""/>
        <dsp:cNvSpPr/>
      </dsp:nvSpPr>
      <dsp:spPr>
        <a:xfrm>
          <a:off x="291287" y="1424846"/>
          <a:ext cx="529613" cy="5296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FA80A4-82A7-4605-8AF5-E9F0273217FE}">
      <dsp:nvSpPr>
        <dsp:cNvPr id="0" name=""/>
        <dsp:cNvSpPr/>
      </dsp:nvSpPr>
      <dsp:spPr>
        <a:xfrm>
          <a:off x="1112187" y="1208186"/>
          <a:ext cx="5837252" cy="96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10" tIns="101910" rIns="101910" bIns="101910" numCol="1" spcCol="1270" anchor="ctr" anchorCtr="0">
          <a:noAutofit/>
        </a:bodyPr>
        <a:lstStyle/>
        <a:p>
          <a:pPr marL="0" lvl="0" indent="0" algn="l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The three-layer structure enables agents to shift between aligning concepts, clarifying details, and performing actions. </a:t>
          </a:r>
          <a:endParaRPr lang="en-US" sz="1400" kern="1200"/>
        </a:p>
      </dsp:txBody>
      <dsp:txXfrm>
        <a:off x="1112187" y="1208186"/>
        <a:ext cx="5837252" cy="962932"/>
      </dsp:txXfrm>
    </dsp:sp>
    <dsp:sp modelId="{B127A03C-B069-4600-90C6-EA2EA47D6309}">
      <dsp:nvSpPr>
        <dsp:cNvPr id="0" name=""/>
        <dsp:cNvSpPr/>
      </dsp:nvSpPr>
      <dsp:spPr>
        <a:xfrm>
          <a:off x="0" y="2411852"/>
          <a:ext cx="6949440" cy="9629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D5DCC1-E847-4AA8-8BC6-91B9051F504B}">
      <dsp:nvSpPr>
        <dsp:cNvPr id="0" name=""/>
        <dsp:cNvSpPr/>
      </dsp:nvSpPr>
      <dsp:spPr>
        <a:xfrm>
          <a:off x="291287" y="2628512"/>
          <a:ext cx="529613" cy="5296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8AE191-45CA-41D1-A38E-7152BDC304C9}">
      <dsp:nvSpPr>
        <dsp:cNvPr id="0" name=""/>
        <dsp:cNvSpPr/>
      </dsp:nvSpPr>
      <dsp:spPr>
        <a:xfrm>
          <a:off x="1112187" y="2411852"/>
          <a:ext cx="5837252" cy="96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10" tIns="101910" rIns="101910" bIns="101910" numCol="1" spcCol="1270" anchor="ctr" anchorCtr="0">
          <a:noAutofit/>
        </a:bodyPr>
        <a:lstStyle/>
        <a:p>
          <a:pPr marL="0" lvl="0" indent="0" algn="l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Bayesian reasoning and RL together allow agents to judge when clarification is needed, improving both accuracy and efficiency. </a:t>
          </a:r>
          <a:endParaRPr lang="en-US" sz="1400" kern="1200"/>
        </a:p>
      </dsp:txBody>
      <dsp:txXfrm>
        <a:off x="1112187" y="2411852"/>
        <a:ext cx="5837252" cy="962932"/>
      </dsp:txXfrm>
    </dsp:sp>
    <dsp:sp modelId="{E617A2A7-68C6-47FA-9FA1-B3E4A868FF5B}">
      <dsp:nvSpPr>
        <dsp:cNvPr id="0" name=""/>
        <dsp:cNvSpPr/>
      </dsp:nvSpPr>
      <dsp:spPr>
        <a:xfrm>
          <a:off x="0" y="3615518"/>
          <a:ext cx="6949440" cy="9629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303422-FD4D-4DF2-B6C7-6C096D5DD560}">
      <dsp:nvSpPr>
        <dsp:cNvPr id="0" name=""/>
        <dsp:cNvSpPr/>
      </dsp:nvSpPr>
      <dsp:spPr>
        <a:xfrm>
          <a:off x="291287" y="3832178"/>
          <a:ext cx="529613" cy="5296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D7A3AD-C1F4-4123-819C-ADAD9A971D00}">
      <dsp:nvSpPr>
        <dsp:cNvPr id="0" name=""/>
        <dsp:cNvSpPr/>
      </dsp:nvSpPr>
      <dsp:spPr>
        <a:xfrm>
          <a:off x="1112187" y="3615518"/>
          <a:ext cx="5837252" cy="96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10" tIns="101910" rIns="101910" bIns="101910" numCol="1" spcCol="1270" anchor="ctr" anchorCtr="0">
          <a:noAutofit/>
        </a:bodyPr>
        <a:lstStyle/>
        <a:p>
          <a:pPr marL="0" lvl="0" indent="0" algn="l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Over time, agents develop adaptive communication habits that maintain task flow while ensuring shared understanding. </a:t>
          </a:r>
          <a:endParaRPr lang="en-US" sz="1400" kern="1200"/>
        </a:p>
      </dsp:txBody>
      <dsp:txXfrm>
        <a:off x="1112187" y="3615518"/>
        <a:ext cx="5837252" cy="962932"/>
      </dsp:txXfrm>
    </dsp:sp>
    <dsp:sp modelId="{468064DE-9C89-481D-9A0F-F526CD9876A3}">
      <dsp:nvSpPr>
        <dsp:cNvPr id="0" name=""/>
        <dsp:cNvSpPr/>
      </dsp:nvSpPr>
      <dsp:spPr>
        <a:xfrm>
          <a:off x="0" y="4819184"/>
          <a:ext cx="6949440" cy="9629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D22569-8D8D-429D-9FE5-5D550D7994E5}">
      <dsp:nvSpPr>
        <dsp:cNvPr id="0" name=""/>
        <dsp:cNvSpPr/>
      </dsp:nvSpPr>
      <dsp:spPr>
        <a:xfrm>
          <a:off x="291287" y="5035844"/>
          <a:ext cx="529613" cy="52961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9FCC0-9DFA-4AFE-883C-B79BF5680E5A}">
      <dsp:nvSpPr>
        <dsp:cNvPr id="0" name=""/>
        <dsp:cNvSpPr/>
      </dsp:nvSpPr>
      <dsp:spPr>
        <a:xfrm>
          <a:off x="1112187" y="4819184"/>
          <a:ext cx="5837252" cy="96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10" tIns="101910" rIns="101910" bIns="101910" numCol="1" spcCol="1270" anchor="ctr" anchorCtr="0">
          <a:noAutofit/>
        </a:bodyPr>
        <a:lstStyle/>
        <a:p>
          <a:pPr marL="0" lvl="0" indent="0" algn="l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This framework supports more cooperative, scalable, and semantically robust multi-agent systems.</a:t>
          </a:r>
          <a:endParaRPr lang="en-US" sz="1400" kern="1200"/>
        </a:p>
      </dsp:txBody>
      <dsp:txXfrm>
        <a:off x="1112187" y="4819184"/>
        <a:ext cx="5837252" cy="9629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972C55-154E-9843-9F01-93730896F4CF}">
      <dsp:nvSpPr>
        <dsp:cNvPr id="0" name=""/>
        <dsp:cNvSpPr/>
      </dsp:nvSpPr>
      <dsp:spPr>
        <a:xfrm>
          <a:off x="0" y="209338"/>
          <a:ext cx="6949440" cy="638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What Is PPO?</a:t>
          </a:r>
          <a:endParaRPr lang="en-US" sz="2600" kern="1200"/>
        </a:p>
      </dsp:txBody>
      <dsp:txXfrm>
        <a:off x="31185" y="240523"/>
        <a:ext cx="6887070" cy="576450"/>
      </dsp:txXfrm>
    </dsp:sp>
    <dsp:sp modelId="{818C7EDC-EB1C-9B42-B654-5B78EEE13C17}">
      <dsp:nvSpPr>
        <dsp:cNvPr id="0" name=""/>
        <dsp:cNvSpPr/>
      </dsp:nvSpPr>
      <dsp:spPr>
        <a:xfrm>
          <a:off x="0" y="848158"/>
          <a:ext cx="6949440" cy="1399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A </a:t>
          </a:r>
          <a:r>
            <a:rPr lang="en-US" sz="2000" b="1" kern="1200"/>
            <a:t>policy-gradient</a:t>
          </a:r>
          <a:r>
            <a:rPr lang="en-US" sz="2000" kern="1200"/>
            <a:t> RL algorithm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Uses an </a:t>
          </a:r>
          <a:r>
            <a:rPr lang="en-US" sz="2000" b="1" kern="1200"/>
            <a:t>actor–critic neural network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Learns from agent_0’s observations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Stable-Baselines3 implementation</a:t>
          </a:r>
        </a:p>
      </dsp:txBody>
      <dsp:txXfrm>
        <a:off x="0" y="848158"/>
        <a:ext cx="6949440" cy="1399320"/>
      </dsp:txXfrm>
    </dsp:sp>
    <dsp:sp modelId="{2AABCA5B-45C1-234E-A03E-291E68AC85F2}">
      <dsp:nvSpPr>
        <dsp:cNvPr id="0" name=""/>
        <dsp:cNvSpPr/>
      </dsp:nvSpPr>
      <dsp:spPr>
        <a:xfrm>
          <a:off x="0" y="2247478"/>
          <a:ext cx="6949440" cy="638820"/>
        </a:xfrm>
        <a:prstGeom prst="roundRec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Why This Approach?</a:t>
          </a:r>
          <a:endParaRPr lang="en-US" sz="2600" kern="1200"/>
        </a:p>
      </dsp:txBody>
      <dsp:txXfrm>
        <a:off x="31185" y="2278663"/>
        <a:ext cx="6887070" cy="576450"/>
      </dsp:txXfrm>
    </dsp:sp>
    <dsp:sp modelId="{64837E61-D383-3941-8161-5809282D9074}">
      <dsp:nvSpPr>
        <dsp:cNvPr id="0" name=""/>
        <dsp:cNvSpPr/>
      </dsp:nvSpPr>
      <dsp:spPr>
        <a:xfrm>
          <a:off x="0" y="2886299"/>
          <a:ext cx="6949440" cy="2691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To introduce </a:t>
          </a:r>
          <a:r>
            <a:rPr lang="en-US" sz="2000" b="1" kern="1200"/>
            <a:t>actual learning</a:t>
          </a:r>
          <a:r>
            <a:rPr lang="en-US" sz="2000" kern="1200"/>
            <a:t> beyond heuristics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Tests whether a trained agent performs better than: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Random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Distributed heuristic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Evaluate </a:t>
          </a:r>
          <a:r>
            <a:rPr lang="en-US" sz="2000" b="1" kern="1200"/>
            <a:t>how</a:t>
          </a:r>
          <a:r>
            <a:rPr lang="en-US" sz="2000" kern="1200"/>
            <a:t> learning handles collisions, spreading, and landmark covering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Establish a </a:t>
          </a:r>
          <a:r>
            <a:rPr lang="en-US" sz="2000" b="1" kern="1200"/>
            <a:t>strong RL</a:t>
          </a:r>
          <a:r>
            <a:rPr lang="en-US" sz="2000" kern="1200"/>
            <a:t> baseline before distributed PPO</a:t>
          </a:r>
        </a:p>
      </dsp:txBody>
      <dsp:txXfrm>
        <a:off x="0" y="2886299"/>
        <a:ext cx="6949440" cy="2691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E0329B-6B69-4332-86AF-D75F89287942}">
      <dsp:nvSpPr>
        <dsp:cNvPr id="0" name=""/>
        <dsp:cNvSpPr/>
      </dsp:nvSpPr>
      <dsp:spPr>
        <a:xfrm>
          <a:off x="0" y="592198"/>
          <a:ext cx="694944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B93B36-D6C2-4083-BC86-47AB67FCA551}">
      <dsp:nvSpPr>
        <dsp:cNvPr id="0" name=""/>
        <dsp:cNvSpPr/>
      </dsp:nvSpPr>
      <dsp:spPr>
        <a:xfrm>
          <a:off x="347472" y="356038"/>
          <a:ext cx="4864608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Wrap PettingZoo env → expose only </a:t>
          </a:r>
          <a:r>
            <a:rPr lang="en-US" sz="1600" b="1" kern="1200"/>
            <a:t>agent_0</a:t>
          </a:r>
          <a:endParaRPr lang="en-US" sz="1600" kern="1200"/>
        </a:p>
      </dsp:txBody>
      <dsp:txXfrm>
        <a:off x="370529" y="379095"/>
        <a:ext cx="4818494" cy="426206"/>
      </dsp:txXfrm>
    </dsp:sp>
    <dsp:sp modelId="{1FD569E3-A98C-47E4-B3EA-CD5A943B02B6}">
      <dsp:nvSpPr>
        <dsp:cNvPr id="0" name=""/>
        <dsp:cNvSpPr/>
      </dsp:nvSpPr>
      <dsp:spPr>
        <a:xfrm>
          <a:off x="0" y="1317958"/>
          <a:ext cx="694944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08266"/>
              <a:satOff val="-4326"/>
              <a:lumOff val="-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BB488A-00DC-4ECA-B894-0D18DF987E13}">
      <dsp:nvSpPr>
        <dsp:cNvPr id="0" name=""/>
        <dsp:cNvSpPr/>
      </dsp:nvSpPr>
      <dsp:spPr>
        <a:xfrm>
          <a:off x="347472" y="1081798"/>
          <a:ext cx="4864608" cy="472320"/>
        </a:xfrm>
        <a:prstGeom prst="roundRect">
          <a:avLst/>
        </a:prstGeom>
        <a:solidFill>
          <a:schemeClr val="accent2">
            <a:hueOff val="-208266"/>
            <a:satOff val="-4326"/>
            <a:lumOff val="-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Other agents take random actions</a:t>
          </a:r>
        </a:p>
      </dsp:txBody>
      <dsp:txXfrm>
        <a:off x="370529" y="1104855"/>
        <a:ext cx="4818494" cy="426206"/>
      </dsp:txXfrm>
    </dsp:sp>
    <dsp:sp modelId="{51FDD481-5F0E-4EEE-B780-C01FBE6D34A7}">
      <dsp:nvSpPr>
        <dsp:cNvPr id="0" name=""/>
        <dsp:cNvSpPr/>
      </dsp:nvSpPr>
      <dsp:spPr>
        <a:xfrm>
          <a:off x="0" y="2043718"/>
          <a:ext cx="694944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16532"/>
              <a:satOff val="-8652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C48FC-FA7B-4633-A4F8-E4FF81CCCEB0}">
      <dsp:nvSpPr>
        <dsp:cNvPr id="0" name=""/>
        <dsp:cNvSpPr/>
      </dsp:nvSpPr>
      <dsp:spPr>
        <a:xfrm>
          <a:off x="347472" y="1807558"/>
          <a:ext cx="4864608" cy="472320"/>
        </a:xfrm>
        <a:prstGeom prst="roundRect">
          <a:avLst/>
        </a:prstGeom>
        <a:solidFill>
          <a:schemeClr val="accent2">
            <a:hueOff val="-416532"/>
            <a:satOff val="-8652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PPO learns over </a:t>
          </a:r>
          <a:r>
            <a:rPr lang="en-US" sz="1600" b="1" kern="1200"/>
            <a:t>50,000 timesteps</a:t>
          </a:r>
          <a:endParaRPr lang="en-US" sz="1600" kern="1200"/>
        </a:p>
      </dsp:txBody>
      <dsp:txXfrm>
        <a:off x="370529" y="1830615"/>
        <a:ext cx="4818494" cy="426206"/>
      </dsp:txXfrm>
    </dsp:sp>
    <dsp:sp modelId="{60BE8017-E5DC-4157-B27C-57382801807D}">
      <dsp:nvSpPr>
        <dsp:cNvPr id="0" name=""/>
        <dsp:cNvSpPr/>
      </dsp:nvSpPr>
      <dsp:spPr>
        <a:xfrm>
          <a:off x="0" y="2769478"/>
          <a:ext cx="694944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624797"/>
              <a:satOff val="-12979"/>
              <a:lumOff val="-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68550C-2E3F-44E2-B9F8-48AA829A14D9}">
      <dsp:nvSpPr>
        <dsp:cNvPr id="0" name=""/>
        <dsp:cNvSpPr/>
      </dsp:nvSpPr>
      <dsp:spPr>
        <a:xfrm>
          <a:off x="347472" y="2533318"/>
          <a:ext cx="4864608" cy="472320"/>
        </a:xfrm>
        <a:prstGeom prst="roundRect">
          <a:avLst/>
        </a:prstGeom>
        <a:solidFill>
          <a:schemeClr val="accent2">
            <a:hueOff val="-624797"/>
            <a:satOff val="-12979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Actor network outputs action for agent_0</a:t>
          </a:r>
        </a:p>
      </dsp:txBody>
      <dsp:txXfrm>
        <a:off x="370529" y="2556375"/>
        <a:ext cx="4818494" cy="426206"/>
      </dsp:txXfrm>
    </dsp:sp>
    <dsp:sp modelId="{24BDD906-5C8C-4787-99BE-0AD9A3A314B5}">
      <dsp:nvSpPr>
        <dsp:cNvPr id="0" name=""/>
        <dsp:cNvSpPr/>
      </dsp:nvSpPr>
      <dsp:spPr>
        <a:xfrm>
          <a:off x="0" y="3495239"/>
          <a:ext cx="694944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33063"/>
              <a:satOff val="-17305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95B21-0ABF-4F56-B398-EABC66830756}">
      <dsp:nvSpPr>
        <dsp:cNvPr id="0" name=""/>
        <dsp:cNvSpPr/>
      </dsp:nvSpPr>
      <dsp:spPr>
        <a:xfrm>
          <a:off x="347472" y="3259078"/>
          <a:ext cx="4864608" cy="472320"/>
        </a:xfrm>
        <a:prstGeom prst="roundRect">
          <a:avLst/>
        </a:prstGeom>
        <a:solidFill>
          <a:schemeClr val="accent2">
            <a:hueOff val="-833063"/>
            <a:satOff val="-17305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Critic network estimates value</a:t>
          </a:r>
        </a:p>
      </dsp:txBody>
      <dsp:txXfrm>
        <a:off x="370529" y="3282135"/>
        <a:ext cx="4818494" cy="426206"/>
      </dsp:txXfrm>
    </dsp:sp>
    <dsp:sp modelId="{1860888D-ED4E-4570-8AAD-69D938B9CB9E}">
      <dsp:nvSpPr>
        <dsp:cNvPr id="0" name=""/>
        <dsp:cNvSpPr/>
      </dsp:nvSpPr>
      <dsp:spPr>
        <a:xfrm>
          <a:off x="0" y="4220999"/>
          <a:ext cx="694944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041329"/>
              <a:satOff val="-21631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354" tIns="333248" rIns="53935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Total reward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Latency per step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Episode time</a:t>
          </a:r>
        </a:p>
      </dsp:txBody>
      <dsp:txXfrm>
        <a:off x="0" y="4220999"/>
        <a:ext cx="6949440" cy="1209600"/>
      </dsp:txXfrm>
    </dsp:sp>
    <dsp:sp modelId="{FFE7A5AD-95A6-4C57-BFC0-B10F2E952441}">
      <dsp:nvSpPr>
        <dsp:cNvPr id="0" name=""/>
        <dsp:cNvSpPr/>
      </dsp:nvSpPr>
      <dsp:spPr>
        <a:xfrm>
          <a:off x="347472" y="3984839"/>
          <a:ext cx="4864608" cy="472320"/>
        </a:xfrm>
        <a:prstGeom prst="roundRec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Evaluate over </a:t>
          </a:r>
          <a:r>
            <a:rPr lang="en-US" sz="1600" b="1" kern="1200"/>
            <a:t>2000 episodes</a:t>
          </a:r>
          <a:r>
            <a:rPr lang="en-US" sz="1600" kern="1200"/>
            <a:t> using:</a:t>
          </a:r>
        </a:p>
      </dsp:txBody>
      <dsp:txXfrm>
        <a:off x="370529" y="4007896"/>
        <a:ext cx="4818494" cy="426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397E6-EEB9-4D86-9987-C3EDB2987FE2}">
      <dsp:nvSpPr>
        <dsp:cNvPr id="0" name=""/>
        <dsp:cNvSpPr/>
      </dsp:nvSpPr>
      <dsp:spPr>
        <a:xfrm>
          <a:off x="0" y="594043"/>
          <a:ext cx="6949440" cy="121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354" tIns="229108" rIns="53935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Agents exchange </a:t>
          </a:r>
          <a:r>
            <a:rPr lang="en-US" sz="1100" b="1" kern="1200"/>
            <a:t>semantic confidence values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Bayesian updates combine beliefs over cycles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Final output = </a:t>
          </a:r>
          <a:r>
            <a:rPr lang="en-US" sz="1100" b="1" kern="1200"/>
            <a:t>posterior confidence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Measures </a:t>
          </a:r>
          <a:r>
            <a:rPr lang="en-US" sz="1100" b="1" kern="1200"/>
            <a:t>meaning alignment</a:t>
          </a:r>
          <a:r>
            <a:rPr lang="en-US" sz="1100" kern="1200"/>
            <a:t>, not reward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Runs extremely fast (very low latency)</a:t>
          </a:r>
        </a:p>
      </dsp:txBody>
      <dsp:txXfrm>
        <a:off x="0" y="594043"/>
        <a:ext cx="6949440" cy="1212750"/>
      </dsp:txXfrm>
    </dsp:sp>
    <dsp:sp modelId="{6D8E65B4-51C5-4EA4-93A0-B5E3F5CAD7AA}">
      <dsp:nvSpPr>
        <dsp:cNvPr id="0" name=""/>
        <dsp:cNvSpPr/>
      </dsp:nvSpPr>
      <dsp:spPr>
        <a:xfrm>
          <a:off x="347472" y="431683"/>
          <a:ext cx="4864608" cy="3247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What Is Semantic Negotiation?</a:t>
          </a:r>
          <a:endParaRPr lang="en-US" sz="1100" kern="1200"/>
        </a:p>
      </dsp:txBody>
      <dsp:txXfrm>
        <a:off x="363324" y="447535"/>
        <a:ext cx="4832904" cy="293016"/>
      </dsp:txXfrm>
    </dsp:sp>
    <dsp:sp modelId="{32EEE0EB-AD57-4C66-8953-AF037FD17755}">
      <dsp:nvSpPr>
        <dsp:cNvPr id="0" name=""/>
        <dsp:cNvSpPr/>
      </dsp:nvSpPr>
      <dsp:spPr>
        <a:xfrm>
          <a:off x="0" y="2028553"/>
          <a:ext cx="694944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73555"/>
              <a:satOff val="-3605"/>
              <a:lumOff val="-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9EF451-AE5C-4D65-B07F-E4364EA7676C}">
      <dsp:nvSpPr>
        <dsp:cNvPr id="0" name=""/>
        <dsp:cNvSpPr/>
      </dsp:nvSpPr>
      <dsp:spPr>
        <a:xfrm>
          <a:off x="347472" y="1866193"/>
          <a:ext cx="4864608" cy="324720"/>
        </a:xfrm>
        <a:prstGeom prst="roundRect">
          <a:avLst/>
        </a:prstGeom>
        <a:solidFill>
          <a:schemeClr val="accent2">
            <a:hueOff val="-173555"/>
            <a:satOff val="-3605"/>
            <a:lumOff val="-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Why This Approach?</a:t>
          </a:r>
          <a:endParaRPr lang="en-US" sz="1100" kern="1200"/>
        </a:p>
      </dsp:txBody>
      <dsp:txXfrm>
        <a:off x="363324" y="1882045"/>
        <a:ext cx="4832904" cy="293016"/>
      </dsp:txXfrm>
    </dsp:sp>
    <dsp:sp modelId="{FD24C853-CDEC-4BF9-8ADB-C6CC495FDD56}">
      <dsp:nvSpPr>
        <dsp:cNvPr id="0" name=""/>
        <dsp:cNvSpPr/>
      </dsp:nvSpPr>
      <dsp:spPr>
        <a:xfrm>
          <a:off x="0" y="2527513"/>
          <a:ext cx="694944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347110"/>
              <a:satOff val="-7210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8E0C3A-DFA0-45A9-930E-470028B7B4BE}">
      <dsp:nvSpPr>
        <dsp:cNvPr id="0" name=""/>
        <dsp:cNvSpPr/>
      </dsp:nvSpPr>
      <dsp:spPr>
        <a:xfrm>
          <a:off x="347472" y="2365153"/>
          <a:ext cx="4864608" cy="324720"/>
        </a:xfrm>
        <a:prstGeom prst="roundRect">
          <a:avLst/>
        </a:prstGeom>
        <a:solidFill>
          <a:schemeClr val="accent2">
            <a:hueOff val="-347110"/>
            <a:satOff val="-7210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To study </a:t>
          </a:r>
          <a:r>
            <a:rPr lang="en-US" sz="1100" b="1" kern="1200"/>
            <a:t>how agents align meaning</a:t>
          </a:r>
          <a:r>
            <a:rPr lang="en-US" sz="1100" kern="1200"/>
            <a:t>, not just actions</a:t>
          </a:r>
        </a:p>
      </dsp:txBody>
      <dsp:txXfrm>
        <a:off x="363324" y="2381005"/>
        <a:ext cx="4832904" cy="293016"/>
      </dsp:txXfrm>
    </dsp:sp>
    <dsp:sp modelId="{5A70CE1F-D429-427E-BDFD-E79086C66ACF}">
      <dsp:nvSpPr>
        <dsp:cNvPr id="0" name=""/>
        <dsp:cNvSpPr/>
      </dsp:nvSpPr>
      <dsp:spPr>
        <a:xfrm>
          <a:off x="0" y="3026473"/>
          <a:ext cx="694944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20665"/>
              <a:satOff val="-10816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65586B-032B-4993-99EA-1E7BE6EE8313}">
      <dsp:nvSpPr>
        <dsp:cNvPr id="0" name=""/>
        <dsp:cNvSpPr/>
      </dsp:nvSpPr>
      <dsp:spPr>
        <a:xfrm>
          <a:off x="347472" y="2864113"/>
          <a:ext cx="4864608" cy="324720"/>
        </a:xfrm>
        <a:prstGeom prst="roundRect">
          <a:avLst/>
        </a:prstGeom>
        <a:solidFill>
          <a:schemeClr val="accent2">
            <a:hueOff val="-520665"/>
            <a:satOff val="-10816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To compare semantics vs reinforcement learning</a:t>
          </a:r>
        </a:p>
      </dsp:txBody>
      <dsp:txXfrm>
        <a:off x="363324" y="2879965"/>
        <a:ext cx="4832904" cy="293016"/>
      </dsp:txXfrm>
    </dsp:sp>
    <dsp:sp modelId="{E84F17C9-695A-4F28-86E6-0DCFE5EA6601}">
      <dsp:nvSpPr>
        <dsp:cNvPr id="0" name=""/>
        <dsp:cNvSpPr/>
      </dsp:nvSpPr>
      <dsp:spPr>
        <a:xfrm>
          <a:off x="0" y="3525433"/>
          <a:ext cx="694944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694219"/>
              <a:satOff val="-14421"/>
              <a:lumOff val="-39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6D7F8E-C2A3-4F87-8877-2418547095AB}">
      <dsp:nvSpPr>
        <dsp:cNvPr id="0" name=""/>
        <dsp:cNvSpPr/>
      </dsp:nvSpPr>
      <dsp:spPr>
        <a:xfrm>
          <a:off x="347472" y="3363074"/>
          <a:ext cx="4864608" cy="324720"/>
        </a:xfrm>
        <a:prstGeom prst="roundRect">
          <a:avLst/>
        </a:prstGeom>
        <a:solidFill>
          <a:schemeClr val="accent2">
            <a:hueOff val="-694219"/>
            <a:satOff val="-14421"/>
            <a:lumOff val="-3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To introduce a communication layer inspired by HLSCSN</a:t>
          </a:r>
        </a:p>
      </dsp:txBody>
      <dsp:txXfrm>
        <a:off x="363324" y="3378926"/>
        <a:ext cx="4832904" cy="293016"/>
      </dsp:txXfrm>
    </dsp:sp>
    <dsp:sp modelId="{8AB702E5-DC07-42D8-B285-5F11007DEF52}">
      <dsp:nvSpPr>
        <dsp:cNvPr id="0" name=""/>
        <dsp:cNvSpPr/>
      </dsp:nvSpPr>
      <dsp:spPr>
        <a:xfrm>
          <a:off x="0" y="4024393"/>
          <a:ext cx="694944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67774"/>
              <a:satOff val="-18026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354" tIns="229108" rIns="53935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Semantic Alignment Rate (SAR)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Posterior confidence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Timing per cycle</a:t>
          </a:r>
        </a:p>
      </dsp:txBody>
      <dsp:txXfrm>
        <a:off x="0" y="4024393"/>
        <a:ext cx="6949440" cy="831600"/>
      </dsp:txXfrm>
    </dsp:sp>
    <dsp:sp modelId="{3A99DDE3-A7FA-47AC-B03E-D2C6BC6D55AE}">
      <dsp:nvSpPr>
        <dsp:cNvPr id="0" name=""/>
        <dsp:cNvSpPr/>
      </dsp:nvSpPr>
      <dsp:spPr>
        <a:xfrm>
          <a:off x="347472" y="3862034"/>
          <a:ext cx="4864608" cy="324720"/>
        </a:xfrm>
        <a:prstGeom prst="roundRect">
          <a:avLst/>
        </a:prstGeom>
        <a:solidFill>
          <a:schemeClr val="accent2">
            <a:hueOff val="-867774"/>
            <a:satOff val="-18026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To measure:</a:t>
          </a:r>
        </a:p>
      </dsp:txBody>
      <dsp:txXfrm>
        <a:off x="363324" y="3877886"/>
        <a:ext cx="4832904" cy="293016"/>
      </dsp:txXfrm>
    </dsp:sp>
    <dsp:sp modelId="{34F17A57-DB17-4828-8A29-D63A9A67E0E9}">
      <dsp:nvSpPr>
        <dsp:cNvPr id="0" name=""/>
        <dsp:cNvSpPr/>
      </dsp:nvSpPr>
      <dsp:spPr>
        <a:xfrm>
          <a:off x="0" y="5077754"/>
          <a:ext cx="694944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041329"/>
              <a:satOff val="-21631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3A9697-CF27-4B44-9F3E-DD2E92F83544}">
      <dsp:nvSpPr>
        <dsp:cNvPr id="0" name=""/>
        <dsp:cNvSpPr/>
      </dsp:nvSpPr>
      <dsp:spPr>
        <a:xfrm>
          <a:off x="347472" y="4915394"/>
          <a:ext cx="4864608" cy="324720"/>
        </a:xfrm>
        <a:prstGeom prst="roundRec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To move beyond raw reward → into </a:t>
          </a:r>
          <a:r>
            <a:rPr lang="en-US" sz="1100" b="1" kern="1200"/>
            <a:t>interpretable agent negotiation</a:t>
          </a:r>
          <a:endParaRPr lang="en-US" sz="1100" kern="1200"/>
        </a:p>
      </dsp:txBody>
      <dsp:txXfrm>
        <a:off x="363324" y="4931246"/>
        <a:ext cx="4832904" cy="2930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1AE02B-6D65-1A48-AC13-D2AD58F37A76}">
      <dsp:nvSpPr>
        <dsp:cNvPr id="0" name=""/>
        <dsp:cNvSpPr/>
      </dsp:nvSpPr>
      <dsp:spPr>
        <a:xfrm>
          <a:off x="0" y="519546"/>
          <a:ext cx="6949440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Initialize prior confidence for each agent</a:t>
          </a:r>
        </a:p>
      </dsp:txBody>
      <dsp:txXfrm>
        <a:off x="26930" y="546476"/>
        <a:ext cx="6895580" cy="497795"/>
      </dsp:txXfrm>
    </dsp:sp>
    <dsp:sp modelId="{ED3866E2-1DDF-504C-88A2-0D101D70DF29}">
      <dsp:nvSpPr>
        <dsp:cNvPr id="0" name=""/>
        <dsp:cNvSpPr/>
      </dsp:nvSpPr>
      <dsp:spPr>
        <a:xfrm>
          <a:off x="0" y="1137441"/>
          <a:ext cx="6949440" cy="551655"/>
        </a:xfrm>
        <a:prstGeom prst="roundRect">
          <a:avLst/>
        </a:prstGeom>
        <a:solidFill>
          <a:schemeClr val="accent2">
            <a:hueOff val="-260332"/>
            <a:satOff val="-5408"/>
            <a:lumOff val="-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Exchange short semantic messages each cycle</a:t>
          </a:r>
        </a:p>
      </dsp:txBody>
      <dsp:txXfrm>
        <a:off x="26930" y="1164371"/>
        <a:ext cx="6895580" cy="497795"/>
      </dsp:txXfrm>
    </dsp:sp>
    <dsp:sp modelId="{C01F1659-E39D-ED4F-B42C-F63447715777}">
      <dsp:nvSpPr>
        <dsp:cNvPr id="0" name=""/>
        <dsp:cNvSpPr/>
      </dsp:nvSpPr>
      <dsp:spPr>
        <a:xfrm>
          <a:off x="0" y="1755336"/>
          <a:ext cx="6949440" cy="551655"/>
        </a:xfrm>
        <a:prstGeom prst="roundRect">
          <a:avLst/>
        </a:prstGeom>
        <a:solidFill>
          <a:schemeClr val="accent2">
            <a:hueOff val="-520665"/>
            <a:satOff val="-10816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Update confidence using:</a:t>
          </a:r>
        </a:p>
      </dsp:txBody>
      <dsp:txXfrm>
        <a:off x="26930" y="1782266"/>
        <a:ext cx="6895580" cy="497795"/>
      </dsp:txXfrm>
    </dsp:sp>
    <dsp:sp modelId="{EAF3ED87-446C-0E40-83FE-5ABA3978D8BA}">
      <dsp:nvSpPr>
        <dsp:cNvPr id="0" name=""/>
        <dsp:cNvSpPr/>
      </dsp:nvSpPr>
      <dsp:spPr>
        <a:xfrm>
          <a:off x="0" y="2306991"/>
          <a:ext cx="6949440" cy="92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evidence quality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communication reliability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Bayesian fusion</a:t>
          </a:r>
        </a:p>
      </dsp:txBody>
      <dsp:txXfrm>
        <a:off x="0" y="2306991"/>
        <a:ext cx="6949440" cy="928395"/>
      </dsp:txXfrm>
    </dsp:sp>
    <dsp:sp modelId="{7639460B-293D-5F4C-AB2E-D407E2C268CD}">
      <dsp:nvSpPr>
        <dsp:cNvPr id="0" name=""/>
        <dsp:cNvSpPr/>
      </dsp:nvSpPr>
      <dsp:spPr>
        <a:xfrm>
          <a:off x="0" y="3235386"/>
          <a:ext cx="6949440" cy="551655"/>
        </a:xfrm>
        <a:prstGeom prst="roundRect">
          <a:avLst/>
        </a:prstGeom>
        <a:solidFill>
          <a:schemeClr val="accent2">
            <a:hueOff val="-780997"/>
            <a:satOff val="-16223"/>
            <a:lumOff val="-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Track:</a:t>
          </a:r>
        </a:p>
      </dsp:txBody>
      <dsp:txXfrm>
        <a:off x="26930" y="3262316"/>
        <a:ext cx="6895580" cy="497795"/>
      </dsp:txXfrm>
    </dsp:sp>
    <dsp:sp modelId="{36776B21-8723-0444-AFD0-8E69AA6E7D66}">
      <dsp:nvSpPr>
        <dsp:cNvPr id="0" name=""/>
        <dsp:cNvSpPr/>
      </dsp:nvSpPr>
      <dsp:spPr>
        <a:xfrm>
          <a:off x="0" y="3787041"/>
          <a:ext cx="6949440" cy="92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Alignment success (0/1)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Smoothed SAR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Final posterior confidence</a:t>
          </a:r>
        </a:p>
      </dsp:txBody>
      <dsp:txXfrm>
        <a:off x="0" y="3787041"/>
        <a:ext cx="6949440" cy="928395"/>
      </dsp:txXfrm>
    </dsp:sp>
    <dsp:sp modelId="{FE33619A-2C3D-B845-88FD-6AC93D2990CD}">
      <dsp:nvSpPr>
        <dsp:cNvPr id="0" name=""/>
        <dsp:cNvSpPr/>
      </dsp:nvSpPr>
      <dsp:spPr>
        <a:xfrm>
          <a:off x="0" y="4715436"/>
          <a:ext cx="6949440" cy="551655"/>
        </a:xfrm>
        <a:prstGeom prst="roundRec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Output timing for semantic negotiation only</a:t>
          </a:r>
        </a:p>
      </dsp:txBody>
      <dsp:txXfrm>
        <a:off x="26930" y="4742366"/>
        <a:ext cx="6895580" cy="4977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728FC0-7177-4FF3-A620-D51B7DD5DDC7}">
      <dsp:nvSpPr>
        <dsp:cNvPr id="0" name=""/>
        <dsp:cNvSpPr/>
      </dsp:nvSpPr>
      <dsp:spPr>
        <a:xfrm>
          <a:off x="0" y="0"/>
          <a:ext cx="8785047" cy="121992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Existing ones don’t combine </a:t>
          </a:r>
          <a:r>
            <a:rPr lang="en-US" sz="3000" b="1" kern="1200"/>
            <a:t>distributed coordination + RL + semantics</a:t>
          </a:r>
          <a:endParaRPr lang="en-US" sz="3000" kern="1200"/>
        </a:p>
      </dsp:txBody>
      <dsp:txXfrm>
        <a:off x="35731" y="35731"/>
        <a:ext cx="7468647" cy="1148467"/>
      </dsp:txXfrm>
    </dsp:sp>
    <dsp:sp modelId="{ED822FF7-A2F1-4AAB-AB52-7084AE8DE293}">
      <dsp:nvSpPr>
        <dsp:cNvPr id="0" name=""/>
        <dsp:cNvSpPr/>
      </dsp:nvSpPr>
      <dsp:spPr>
        <a:xfrm>
          <a:off x="775151" y="1423250"/>
          <a:ext cx="8785047" cy="1219929"/>
        </a:xfrm>
        <a:prstGeom prst="roundRect">
          <a:avLst>
            <a:gd name="adj" fmla="val 10000"/>
          </a:avLst>
        </a:prstGeom>
        <a:solidFill>
          <a:schemeClr val="accent2">
            <a:hueOff val="-520665"/>
            <a:satOff val="-10816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We needed </a:t>
          </a:r>
          <a:r>
            <a:rPr lang="en-US" sz="3000" b="0" kern="1200"/>
            <a:t>intermediate</a:t>
          </a:r>
          <a:r>
            <a:rPr lang="en-US" sz="3000" kern="1200"/>
            <a:t> </a:t>
          </a:r>
          <a:r>
            <a:rPr lang="en-US" sz="3000" b="0" kern="1200"/>
            <a:t>steps to move</a:t>
          </a:r>
          <a:endParaRPr lang="en-US" sz="3000" kern="1200"/>
        </a:p>
      </dsp:txBody>
      <dsp:txXfrm>
        <a:off x="810882" y="1458981"/>
        <a:ext cx="7145480" cy="1148467"/>
      </dsp:txXfrm>
    </dsp:sp>
    <dsp:sp modelId="{93D8A1A8-0072-4C14-848A-E075B281FA1F}">
      <dsp:nvSpPr>
        <dsp:cNvPr id="0" name=""/>
        <dsp:cNvSpPr/>
      </dsp:nvSpPr>
      <dsp:spPr>
        <a:xfrm>
          <a:off x="1550302" y="2846501"/>
          <a:ext cx="8785047" cy="1219929"/>
        </a:xfrm>
        <a:prstGeom prst="roundRect">
          <a:avLst>
            <a:gd name="adj" fmla="val 10000"/>
          </a:avLst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from random → heuristic → PPO → semantic model</a:t>
          </a:r>
        </a:p>
      </dsp:txBody>
      <dsp:txXfrm>
        <a:off x="1586033" y="2882232"/>
        <a:ext cx="7145480" cy="1148467"/>
      </dsp:txXfrm>
    </dsp:sp>
    <dsp:sp modelId="{359FA5DB-D489-4B9A-964C-2BB37AF6553B}">
      <dsp:nvSpPr>
        <dsp:cNvPr id="0" name=""/>
        <dsp:cNvSpPr/>
      </dsp:nvSpPr>
      <dsp:spPr>
        <a:xfrm>
          <a:off x="7992093" y="925113"/>
          <a:ext cx="792954" cy="79295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170508" y="925113"/>
        <a:ext cx="436124" cy="596698"/>
      </dsp:txXfrm>
    </dsp:sp>
    <dsp:sp modelId="{09C9A392-4B95-49BA-AD8B-7525CCF943DA}">
      <dsp:nvSpPr>
        <dsp:cNvPr id="0" name=""/>
        <dsp:cNvSpPr/>
      </dsp:nvSpPr>
      <dsp:spPr>
        <a:xfrm>
          <a:off x="8767244" y="2340231"/>
          <a:ext cx="792954" cy="79295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36627"/>
            <a:satOff val="-30034"/>
            <a:lumOff val="-193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36627"/>
              <a:satOff val="-30034"/>
              <a:lumOff val="-19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945659" y="2340231"/>
        <a:ext cx="436124" cy="5966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8B5379-2E9B-1840-BAF7-3268407FC4DB}">
      <dsp:nvSpPr>
        <dsp:cNvPr id="0" name=""/>
        <dsp:cNvSpPr/>
      </dsp:nvSpPr>
      <dsp:spPr>
        <a:xfrm>
          <a:off x="1383694" y="0"/>
          <a:ext cx="4768814" cy="4768814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F2555D-89CF-134C-8E8D-32698FC43599}">
      <dsp:nvSpPr>
        <dsp:cNvPr id="0" name=""/>
        <dsp:cNvSpPr/>
      </dsp:nvSpPr>
      <dsp:spPr>
        <a:xfrm>
          <a:off x="1836731" y="453037"/>
          <a:ext cx="1859837" cy="18598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 multi-agent coordination environment from </a:t>
          </a:r>
          <a:r>
            <a:rPr lang="en-US" sz="1800" b="1" kern="1200"/>
            <a:t>PettingZoo (MPE)</a:t>
          </a:r>
          <a:endParaRPr lang="en-US" sz="1800" kern="1200"/>
        </a:p>
      </dsp:txBody>
      <dsp:txXfrm>
        <a:off x="1927521" y="543827"/>
        <a:ext cx="1678257" cy="1678257"/>
      </dsp:txXfrm>
    </dsp:sp>
    <dsp:sp modelId="{645F6F38-0845-5846-A234-3DD568D6F178}">
      <dsp:nvSpPr>
        <dsp:cNvPr id="0" name=""/>
        <dsp:cNvSpPr/>
      </dsp:nvSpPr>
      <dsp:spPr>
        <a:xfrm>
          <a:off x="3839633" y="453037"/>
          <a:ext cx="1859837" cy="185983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Contains </a:t>
          </a:r>
          <a:r>
            <a:rPr lang="en-US" sz="1800" b="1" kern="1200"/>
            <a:t>3 agents</a:t>
          </a:r>
          <a:r>
            <a:rPr lang="en-US" sz="1800" kern="1200"/>
            <a:t> and </a:t>
          </a:r>
          <a:r>
            <a:rPr lang="en-US" sz="1800" b="1" kern="1200"/>
            <a:t>3 landmarks</a:t>
          </a:r>
          <a:endParaRPr lang="en-US" sz="1800" kern="1200"/>
        </a:p>
      </dsp:txBody>
      <dsp:txXfrm>
        <a:off x="3930423" y="543827"/>
        <a:ext cx="1678257" cy="1678257"/>
      </dsp:txXfrm>
    </dsp:sp>
    <dsp:sp modelId="{495E555D-8BE0-594A-85C4-02E730975C89}">
      <dsp:nvSpPr>
        <dsp:cNvPr id="0" name=""/>
        <dsp:cNvSpPr/>
      </dsp:nvSpPr>
      <dsp:spPr>
        <a:xfrm>
          <a:off x="1836731" y="2455939"/>
          <a:ext cx="1859837" cy="185983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Agents must </a:t>
          </a:r>
          <a:r>
            <a:rPr lang="en-US" sz="1800" b="1" kern="1200"/>
            <a:t>cover all landmarks</a:t>
          </a:r>
          <a:r>
            <a:rPr lang="en-US" sz="1800" kern="1200"/>
            <a:t> while avoiding collisions</a:t>
          </a:r>
        </a:p>
      </dsp:txBody>
      <dsp:txXfrm>
        <a:off x="1927521" y="2546729"/>
        <a:ext cx="1678257" cy="1678257"/>
      </dsp:txXfrm>
    </dsp:sp>
    <dsp:sp modelId="{8CF9B5DF-D8F8-494E-AE08-26D3C45B4DA7}">
      <dsp:nvSpPr>
        <dsp:cNvPr id="0" name=""/>
        <dsp:cNvSpPr/>
      </dsp:nvSpPr>
      <dsp:spPr>
        <a:xfrm>
          <a:off x="3839633" y="2455939"/>
          <a:ext cx="1859837" cy="185983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Fully </a:t>
          </a:r>
          <a:r>
            <a:rPr lang="en-US" sz="1800" b="1" kern="1200"/>
            <a:t>cooperative</a:t>
          </a:r>
          <a:r>
            <a:rPr lang="en-US" sz="1800" kern="1200"/>
            <a:t>: all agents share the same reward</a:t>
          </a:r>
        </a:p>
      </dsp:txBody>
      <dsp:txXfrm>
        <a:off x="3930423" y="2546729"/>
        <a:ext cx="1678257" cy="167825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C072C5-B25E-4476-A0C7-FA18916AD0DF}">
      <dsp:nvSpPr>
        <dsp:cNvPr id="0" name=""/>
        <dsp:cNvSpPr/>
      </dsp:nvSpPr>
      <dsp:spPr>
        <a:xfrm>
          <a:off x="256281" y="1258708"/>
          <a:ext cx="758583" cy="7585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C7A46A-E25E-4F10-8430-E5854AC73D2E}">
      <dsp:nvSpPr>
        <dsp:cNvPr id="0" name=""/>
        <dsp:cNvSpPr/>
      </dsp:nvSpPr>
      <dsp:spPr>
        <a:xfrm>
          <a:off x="1380983" y="904154"/>
          <a:ext cx="3007296" cy="1327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We will measure how semantic alignment affects coordination, latency and reward </a:t>
          </a:r>
        </a:p>
      </dsp:txBody>
      <dsp:txXfrm>
        <a:off x="1380983" y="904154"/>
        <a:ext cx="3007296" cy="1327521"/>
      </dsp:txXfrm>
    </dsp:sp>
    <dsp:sp modelId="{F6E5BCF4-2E1A-4852-A937-F2229A51761A}">
      <dsp:nvSpPr>
        <dsp:cNvPr id="0" name=""/>
        <dsp:cNvSpPr/>
      </dsp:nvSpPr>
      <dsp:spPr>
        <a:xfrm>
          <a:off x="3869961" y="3955998"/>
          <a:ext cx="758583" cy="7585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1608F-962C-4667-837B-8565E38E5CB8}">
      <dsp:nvSpPr>
        <dsp:cNvPr id="0" name=""/>
        <dsp:cNvSpPr/>
      </dsp:nvSpPr>
      <dsp:spPr>
        <a:xfrm>
          <a:off x="3305763" y="2256939"/>
          <a:ext cx="1685742" cy="1327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305763" y="2256939"/>
        <a:ext cx="1685742" cy="1327521"/>
      </dsp:txXfrm>
    </dsp:sp>
    <dsp:sp modelId="{A6272F9A-DB30-4D58-90D6-EDA758041DE5}">
      <dsp:nvSpPr>
        <dsp:cNvPr id="0" name=""/>
        <dsp:cNvSpPr/>
      </dsp:nvSpPr>
      <dsp:spPr>
        <a:xfrm>
          <a:off x="3181296" y="813631"/>
          <a:ext cx="758583" cy="7585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D92AE3-2510-4D17-A845-7AEA33C10139}">
      <dsp:nvSpPr>
        <dsp:cNvPr id="0" name=""/>
        <dsp:cNvSpPr/>
      </dsp:nvSpPr>
      <dsp:spPr>
        <a:xfrm>
          <a:off x="5286510" y="2256939"/>
          <a:ext cx="1685742" cy="1327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Improving communication encoding so agents coordinate much better</a:t>
          </a:r>
        </a:p>
      </dsp:txBody>
      <dsp:txXfrm>
        <a:off x="5286510" y="2256939"/>
        <a:ext cx="1685742" cy="132752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39040-A165-DF46-87C1-76F5B96F2868}">
      <dsp:nvSpPr>
        <dsp:cNvPr id="0" name=""/>
        <dsp:cNvSpPr/>
      </dsp:nvSpPr>
      <dsp:spPr>
        <a:xfrm>
          <a:off x="786128" y="2112"/>
          <a:ext cx="8560272" cy="34831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F613F7-A1F0-B44D-896B-F3AFDED94500}">
      <dsp:nvSpPr>
        <dsp:cNvPr id="0" name=""/>
        <dsp:cNvSpPr/>
      </dsp:nvSpPr>
      <dsp:spPr>
        <a:xfrm>
          <a:off x="1395611" y="581121"/>
          <a:ext cx="8560272" cy="3483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• Reward Efficiency</a:t>
          </a:r>
          <a:b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• Latency (sec/step)</a:t>
          </a:r>
          <a:b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• Semantic Alignment Rate (SAR)</a:t>
          </a:r>
          <a:b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• Negotiation Events (NE)</a:t>
          </a:r>
          <a:b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• Task Continuity Ratio (TCR)</a:t>
          </a:r>
        </a:p>
      </dsp:txBody>
      <dsp:txXfrm>
        <a:off x="1497630" y="683140"/>
        <a:ext cx="8356234" cy="32791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2F4767-D90D-A848-B7CA-A652BD8D4D38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61929-CD8A-8C45-8909-32984C64E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6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our project combining semantic negotiation with distributed reinforcement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61929-CD8A-8C45-8909-32984C64E8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88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run 200 episodes and each episode = a short simulation of 3 agents moving.</a:t>
            </a:r>
          </a:p>
          <a:p>
            <a:r>
              <a:rPr lang="en-US"/>
              <a:t>Each agent takes actions as follows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no brain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just random moves </a:t>
            </a:r>
            <a:r>
              <a:rPr lang="en-US" err="1"/>
              <a:t>Collct</a:t>
            </a:r>
            <a:r>
              <a:rPr lang="en-US"/>
              <a:t> rewards, plot performance as our </a:t>
            </a:r>
            <a:r>
              <a:rPr lang="en-US" err="1"/>
              <a:t>basline</a:t>
            </a:r>
            <a:r>
              <a:rPr lang="en-US"/>
              <a:t> graph.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61929-CD8A-8C45-8909-32984C64E8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34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3E9A3-0AEA-094B-97AE-4BF54D6587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37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Our system uses </a:t>
            </a:r>
            <a:r>
              <a:rPr lang="en-US" err="1"/>
              <a:t>PettingZoo</a:t>
            </a:r>
            <a:r>
              <a:rPr lang="en-US"/>
              <a:t> agents that learn, communicate, update confidence with Bayesian logic, and switch communication layers while running PPO and distributed PPO.”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61929-CD8A-8C45-8909-32984C64E8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46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 agent receives an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18-dimensional vector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3E9A3-0AEA-094B-97AE-4BF54D6587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94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0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33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88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0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1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11/26/2025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11/26/2025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3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11/26/2025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65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8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68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48A2F-1019-C241-95B8-124248C1D60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13413" y="190500"/>
            <a:ext cx="793750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>
                <a:solidFill>
                  <a:srgbClr val="FF8C00">
                    <a:alpha val="50000"/>
                  </a:srgbClr>
                </a:solidFill>
                <a:latin typeface="Aptos" panose="020B000402020202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002016-89E9-5867-CADA-F59A92EDAC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13413" y="6499860"/>
            <a:ext cx="793750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>
                <a:solidFill>
                  <a:srgbClr val="FF8C00">
                    <a:alpha val="50000"/>
                  </a:srgbClr>
                </a:solidFill>
                <a:latin typeface="Aptos" panose="020B000402020202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589977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4" name="Picture 3" descr="3D abstract blue and gold cube illustration">
            <a:extLst>
              <a:ext uri="{FF2B5EF4-FFF2-40B4-BE49-F238E27FC236}">
                <a16:creationId xmlns:a16="http://schemas.microsoft.com/office/drawing/2014/main" id="{B209D818-42B1-B488-BD24-1DA187C499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03" r="9091" b="1327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6A10D8F-D463-70E5-239B-17AD65E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77165-1ECF-7789-5D79-8068C9DAB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506" y="603315"/>
            <a:ext cx="5649211" cy="3685731"/>
          </a:xfrm>
        </p:spPr>
        <p:txBody>
          <a:bodyPr anchor="t">
            <a:normAutofit/>
          </a:bodyPr>
          <a:lstStyle/>
          <a:p>
            <a:pPr algn="l"/>
            <a:r>
              <a:rPr lang="en-GB" sz="4100">
                <a:solidFill>
                  <a:srgbClr val="FFFFFF"/>
                </a:solidFill>
                <a:ea typeface="+mj-lt"/>
                <a:cs typeface="+mj-lt"/>
              </a:rPr>
              <a:t>Hierarchical Layer-Switching Communication for Semantic Negotiation Framework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85491B-F39C-F5FD-B1DF-FAE82D856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507" y="4437176"/>
            <a:ext cx="4007587" cy="1290807"/>
          </a:xfrm>
        </p:spPr>
        <p:txBody>
          <a:bodyPr anchor="ctr">
            <a:normAutofit/>
          </a:bodyPr>
          <a:lstStyle/>
          <a:p>
            <a:pPr algn="l">
              <a:lnSpc>
                <a:spcPct val="110000"/>
              </a:lnSpc>
            </a:pPr>
            <a:endParaRPr lang="en-GB" sz="1900"/>
          </a:p>
        </p:txBody>
      </p:sp>
    </p:spTree>
    <p:extLst>
      <p:ext uri="{BB962C8B-B14F-4D97-AF65-F5344CB8AC3E}">
        <p14:creationId xmlns:p14="http://schemas.microsoft.com/office/powerpoint/2010/main" val="2122294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BC681-AACB-5CD8-F801-66996023F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8111164" cy="1144749"/>
          </a:xfrm>
        </p:spPr>
        <p:txBody>
          <a:bodyPr anchor="ctr">
            <a:normAutofit/>
          </a:bodyPr>
          <a:lstStyle/>
          <a:p>
            <a:pPr algn="ctr"/>
            <a:r>
              <a:rPr lang="en-GB" b="0">
                <a:ea typeface="+mj-lt"/>
                <a:cs typeface="+mj-lt"/>
              </a:rPr>
              <a:t>Why we needed our own baselines</a:t>
            </a:r>
            <a:endParaRPr lang="en-US"/>
          </a:p>
        </p:txBody>
      </p:sp>
      <p:graphicFrame>
        <p:nvGraphicFramePr>
          <p:cNvPr id="12" name="Rectangle 2">
            <a:extLst>
              <a:ext uri="{FF2B5EF4-FFF2-40B4-BE49-F238E27FC236}">
                <a16:creationId xmlns:a16="http://schemas.microsoft.com/office/drawing/2014/main" id="{86514AEE-08EC-99AD-166F-FA56EB5722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7144722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8190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875F5-49EA-ABCB-6B9B-C8FA4C81F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0" y="1252728"/>
            <a:ext cx="2905613" cy="4768815"/>
          </a:xfrm>
        </p:spPr>
        <p:txBody>
          <a:bodyPr>
            <a:normAutofit/>
          </a:bodyPr>
          <a:lstStyle/>
          <a:p>
            <a:r>
              <a:rPr lang="en-US" sz="3200"/>
              <a:t>Environment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5C967BF1-4DB9-C92B-0280-25B45C2D1B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6263967"/>
              </p:ext>
            </p:extLst>
          </p:nvPr>
        </p:nvGraphicFramePr>
        <p:xfrm>
          <a:off x="4021483" y="1252728"/>
          <a:ext cx="7536203" cy="4768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EBB1D55-52CF-275B-CFD3-0D9B631FBE15}"/>
              </a:ext>
            </a:extLst>
          </p:cNvPr>
          <p:cNvSpPr txBox="1"/>
          <p:nvPr/>
        </p:nvSpPr>
        <p:spPr>
          <a:xfrm>
            <a:off x="612650" y="2335018"/>
            <a:ext cx="4920417" cy="3270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/>
              <a:t> [Agent 1]     [Landmark A]</a:t>
            </a:r>
          </a:p>
          <a:p>
            <a:pPr>
              <a:lnSpc>
                <a:spcPct val="150000"/>
              </a:lnSpc>
            </a:pPr>
            <a:r>
              <a:rPr lang="en-US" sz="2000"/>
              <a:t>   [Agent 2]     [Landmark B]</a:t>
            </a:r>
          </a:p>
          <a:p>
            <a:pPr>
              <a:lnSpc>
                <a:spcPct val="150000"/>
              </a:lnSpc>
            </a:pPr>
            <a:r>
              <a:rPr lang="en-US" sz="2000"/>
              <a:t>   [Agent 3]     [Landmark C]</a:t>
            </a:r>
          </a:p>
          <a:p>
            <a:pPr>
              <a:lnSpc>
                <a:spcPct val="150000"/>
              </a:lnSpc>
            </a:pPr>
            <a:endParaRPr lang="en-US" sz="2000"/>
          </a:p>
          <a:p>
            <a:pPr>
              <a:lnSpc>
                <a:spcPct val="150000"/>
              </a:lnSpc>
            </a:pPr>
            <a:r>
              <a:rPr lang="en-US" sz="2000"/>
              <a:t>Goal: Each agent moves → All landmarks must be covered</a:t>
            </a:r>
          </a:p>
          <a:p>
            <a:pPr>
              <a:lnSpc>
                <a:spcPct val="150000"/>
              </a:lnSpc>
            </a:pPr>
            <a:r>
              <a:rPr lang="en-US" sz="2000"/>
              <a:t>Penalties: Collisions or crowding</a:t>
            </a:r>
          </a:p>
        </p:txBody>
      </p:sp>
    </p:spTree>
    <p:extLst>
      <p:ext uri="{BB962C8B-B14F-4D97-AF65-F5344CB8AC3E}">
        <p14:creationId xmlns:p14="http://schemas.microsoft.com/office/powerpoint/2010/main" val="1100241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D4460-BD0A-5278-84A8-5C79D9DF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Performances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5A455B5-2EA2-7D39-0B02-BDF3A14005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3144411"/>
              </p:ext>
            </p:extLst>
          </p:nvPr>
        </p:nvGraphicFramePr>
        <p:xfrm>
          <a:off x="612774" y="1371600"/>
          <a:ext cx="11045824" cy="4386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1456">
                  <a:extLst>
                    <a:ext uri="{9D8B030D-6E8A-4147-A177-3AD203B41FA5}">
                      <a16:colId xmlns:a16="http://schemas.microsoft.com/office/drawing/2014/main" val="1197469676"/>
                    </a:ext>
                  </a:extLst>
                </a:gridCol>
                <a:gridCol w="2761456">
                  <a:extLst>
                    <a:ext uri="{9D8B030D-6E8A-4147-A177-3AD203B41FA5}">
                      <a16:colId xmlns:a16="http://schemas.microsoft.com/office/drawing/2014/main" val="1714219700"/>
                    </a:ext>
                  </a:extLst>
                </a:gridCol>
                <a:gridCol w="2761456">
                  <a:extLst>
                    <a:ext uri="{9D8B030D-6E8A-4147-A177-3AD203B41FA5}">
                      <a16:colId xmlns:a16="http://schemas.microsoft.com/office/drawing/2014/main" val="3279136057"/>
                    </a:ext>
                  </a:extLst>
                </a:gridCol>
                <a:gridCol w="2761456">
                  <a:extLst>
                    <a:ext uri="{9D8B030D-6E8A-4147-A177-3AD203B41FA5}">
                      <a16:colId xmlns:a16="http://schemas.microsoft.com/office/drawing/2014/main" val="80272625"/>
                    </a:ext>
                  </a:extLst>
                </a:gridCol>
              </a:tblGrid>
              <a:tr h="49261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Reward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367692"/>
                  </a:ext>
                </a:extLst>
              </a:tr>
              <a:tr h="49261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Worse 70-150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coord, high collision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613590"/>
                  </a:ext>
                </a:extLst>
              </a:tr>
              <a:tr h="850261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Distributed Heuristic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Better 40-90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Simple cooperation through shared direction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761917"/>
                  </a:ext>
                </a:extLst>
              </a:tr>
              <a:tr h="850261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PPO-1-Agent 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Slower 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Agent learns to avoid collisions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698700"/>
                  </a:ext>
                </a:extLst>
              </a:tr>
              <a:tr h="850261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Distributed PPO (4-env Parallel)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Best RL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 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Faster learning + better policy stability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348797"/>
                  </a:ext>
                </a:extLst>
              </a:tr>
              <a:tr h="850261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HLSCSN Semantic Negotiation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focused on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fast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Improves semantic alignment instead of reward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091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757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361F7-0AB9-ED4E-68CE-A46B33DE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2084097"/>
            <a:ext cx="3494314" cy="2629782"/>
          </a:xfrm>
        </p:spPr>
        <p:txBody>
          <a:bodyPr anchor="t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Challenges &amp; 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583096-FA8C-0252-F7F3-A78737AD4A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2806107"/>
              </p:ext>
            </p:extLst>
          </p:nvPr>
        </p:nvGraphicFramePr>
        <p:xfrm>
          <a:off x="3640322" y="-1782"/>
          <a:ext cx="6975715" cy="4714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62F8CED-4451-867D-32A0-61F4A76A32BC}"/>
              </a:ext>
            </a:extLst>
          </p:cNvPr>
          <p:cNvSpPr txBox="1"/>
          <p:nvPr/>
        </p:nvSpPr>
        <p:spPr>
          <a:xfrm>
            <a:off x="6207471" y="3799700"/>
            <a:ext cx="46291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We want agents to negotiate meaning and uncertainty before selecting actions.</a:t>
            </a:r>
          </a:p>
        </p:txBody>
      </p:sp>
    </p:spTree>
    <p:extLst>
      <p:ext uri="{BB962C8B-B14F-4D97-AF65-F5344CB8AC3E}">
        <p14:creationId xmlns:p14="http://schemas.microsoft.com/office/powerpoint/2010/main" val="3351091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F6F00-16D6-A8AD-2E6E-20CEC3997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Metrics Used</a:t>
            </a:r>
          </a:p>
        </p:txBody>
      </p:sp>
      <p:graphicFrame>
        <p:nvGraphicFramePr>
          <p:cNvPr id="58" name="TextBox 2">
            <a:extLst>
              <a:ext uri="{FF2B5EF4-FFF2-40B4-BE49-F238E27FC236}">
                <a16:creationId xmlns:a16="http://schemas.microsoft.com/office/drawing/2014/main" id="{68AAD428-2F73-E552-1F99-D98397465C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9149590"/>
              </p:ext>
            </p:extLst>
          </p:nvPr>
        </p:nvGraphicFramePr>
        <p:xfrm>
          <a:off x="930876" y="2037806"/>
          <a:ext cx="10742012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1278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0BBA4C-B51D-D8FB-4A65-B3CBD37A2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GB" sz="4000"/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584D9A-5A37-C541-506B-34A981A70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9033469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351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D59064A-7BD3-673D-2606-9507EFB48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78C85-8D4A-1BCE-FEDB-D47840C42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80" y="5358268"/>
            <a:ext cx="7204271" cy="1094733"/>
          </a:xfrm>
        </p:spPr>
        <p:txBody>
          <a:bodyPr>
            <a:normAutofit/>
          </a:bodyPr>
          <a:lstStyle/>
          <a:p>
            <a:r>
              <a:rPr lang="en-US"/>
              <a:t>Semantic Alignment Rate</a:t>
            </a:r>
          </a:p>
        </p:txBody>
      </p:sp>
      <p:pic>
        <p:nvPicPr>
          <p:cNvPr id="5" name="Picture 4" descr="A graph showing a line&#10;&#10;AI-generated content may be incorrect.">
            <a:extLst>
              <a:ext uri="{FF2B5EF4-FFF2-40B4-BE49-F238E27FC236}">
                <a16:creationId xmlns:a16="http://schemas.microsoft.com/office/drawing/2014/main" id="{679F5AB2-E6FC-00B1-D0AE-33919B4E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491" r="7577" b="1"/>
          <a:stretch>
            <a:fillRect/>
          </a:stretch>
        </p:blipFill>
        <p:spPr>
          <a:xfrm>
            <a:off x="419099" y="419102"/>
            <a:ext cx="7129183" cy="46638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45215-AE62-8BA2-44DA-C244C2143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7975" y="418916"/>
            <a:ext cx="4144025" cy="6033900"/>
          </a:xfrm>
        </p:spPr>
        <p:txBody>
          <a:bodyPr>
            <a:normAutofit/>
          </a:bodyPr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SAR = how often agents understand each other correctly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Blue background = raw alignment (0 = misunderstanding, 1 = agreement)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Orange line = smoothed trend of alignment improving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At first, agents misunderstand a lot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Over time, alignment slowly increases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This proves our negotiation + Bayesian update helps agents learn shared meaning</a:t>
            </a:r>
          </a:p>
          <a:p>
            <a:pPr marL="0" indent="0">
              <a:buNone/>
            </a:pP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760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2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D27876-614E-CCD5-5142-A650DBF0B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AF9964-0C79-E2B5-9BD0-BAA67E1C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653" y="75896"/>
            <a:ext cx="8203720" cy="7321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Reward Comparison Graph</a:t>
            </a:r>
          </a:p>
        </p:txBody>
      </p:sp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D984CBD-08CF-1939-E51C-6A6BE5020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9503" y="1034773"/>
            <a:ext cx="7580208" cy="4567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2BF1AB-8FBA-161B-E0EA-A3D802D6DD96}"/>
              </a:ext>
            </a:extLst>
          </p:cNvPr>
          <p:cNvSpPr txBox="1"/>
          <p:nvPr/>
        </p:nvSpPr>
        <p:spPr>
          <a:xfrm>
            <a:off x="0" y="5828597"/>
            <a:ext cx="1126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PPO learns faster and reaches higher rewards compared to Random and Distributed Heuristic methods.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39611E-BC6A-C968-832E-0B30BD9C762E}"/>
              </a:ext>
            </a:extLst>
          </p:cNvPr>
          <p:cNvSpPr txBox="1"/>
          <p:nvPr/>
        </p:nvSpPr>
        <p:spPr>
          <a:xfrm>
            <a:off x="198465" y="1585912"/>
            <a:ext cx="4132863" cy="147732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PPO gets best reward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DH perform better than Random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PPO more stable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Random lowest reward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Learning+commc </a:t>
            </a:r>
            <a:r>
              <a:rPr lang="en-US" err="1"/>
              <a:t>impr</a:t>
            </a:r>
            <a:r>
              <a:rPr lang="en-US"/>
              <a:t> agent </a:t>
            </a:r>
            <a:r>
              <a:rPr lang="en-US" err="1"/>
              <a:t>behv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5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76959-4911-27B2-EE76-C586640B0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494" y="80202"/>
            <a:ext cx="10653578" cy="1132258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PPO Scaling Graph: </a:t>
            </a:r>
            <a:r>
              <a:rPr lang="en-US"/>
              <a:t>1-env vs 4-env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9C72667A-6EDD-A6DD-FA70-4EE6E7282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5119" y="1132681"/>
            <a:ext cx="7896881" cy="459263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4BAA58-7881-A2A4-1222-014125992EE5}"/>
              </a:ext>
            </a:extLst>
          </p:cNvPr>
          <p:cNvSpPr txBox="1"/>
          <p:nvPr/>
        </p:nvSpPr>
        <p:spPr>
          <a:xfrm>
            <a:off x="2025656" y="5749706"/>
            <a:ext cx="889455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-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PPO provides faster training while maintaining similar reward quality.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D0F7AC-3003-CF69-A85C-B843D3D98A36}"/>
              </a:ext>
            </a:extLst>
          </p:cNvPr>
          <p:cNvSpPr txBox="1"/>
          <p:nvPr/>
        </p:nvSpPr>
        <p:spPr>
          <a:xfrm>
            <a:off x="128588" y="1293998"/>
            <a:ext cx="4166531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4-env PPO trains faster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1-env and 4-env has similar </a:t>
            </a:r>
            <a:r>
              <a:rPr lang="en-US" err="1"/>
              <a:t>rwd</a:t>
            </a:r>
            <a:r>
              <a:rPr lang="en-US"/>
              <a:t> lev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4-env PPO has lower latency per step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Shows that distributed training helps speed without hurting performance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44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B1C29-2FA9-3357-FC8B-A1B0012D5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N=10 Global vs Coalition Distributed Policies</a:t>
            </a:r>
          </a:p>
        </p:txBody>
      </p:sp>
      <p:pic>
        <p:nvPicPr>
          <p:cNvPr id="5" name="Content Placeholder 4" descr="A graph with orange lines and a blue line&#10;&#10;AI-generated content may be incorrect.">
            <a:extLst>
              <a:ext uri="{FF2B5EF4-FFF2-40B4-BE49-F238E27FC236}">
                <a16:creationId xmlns:a16="http://schemas.microsoft.com/office/drawing/2014/main" id="{5C5A8ED9-6BE5-A63C-3378-862F2BE38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5541" y="1427723"/>
            <a:ext cx="7626459" cy="45926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BF6AB2-A8F5-B748-FC31-C9F55F43CE7F}"/>
              </a:ext>
            </a:extLst>
          </p:cNvPr>
          <p:cNvSpPr txBox="1"/>
          <p:nvPr/>
        </p:nvSpPr>
        <p:spPr>
          <a:xfrm>
            <a:off x="0" y="2057400"/>
            <a:ext cx="4743450" cy="3333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Scaling 10 agents global communication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perfoms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better.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Less  communication  and small coalitions reward drop hard.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knolwdge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sharing is very important for teamwork</a:t>
            </a:r>
          </a:p>
        </p:txBody>
      </p:sp>
    </p:spTree>
    <p:extLst>
      <p:ext uri="{BB962C8B-B14F-4D97-AF65-F5344CB8AC3E}">
        <p14:creationId xmlns:p14="http://schemas.microsoft.com/office/powerpoint/2010/main" val="188561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290D2C-5A1D-5BAB-12FC-3FAAC0BC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4" y="603504"/>
            <a:ext cx="5916169" cy="1527048"/>
          </a:xfrm>
        </p:spPr>
        <p:txBody>
          <a:bodyPr anchor="b">
            <a:normAutofit/>
          </a:bodyPr>
          <a:lstStyle/>
          <a:p>
            <a:r>
              <a:rPr lang="en-US"/>
              <a:t>Introduction</a:t>
            </a:r>
          </a:p>
        </p:txBody>
      </p:sp>
      <p:pic>
        <p:nvPicPr>
          <p:cNvPr id="4" name="Picture 3" descr="A group of white robots sitting in blue chairs&#10;&#10;AI-generated content may be incorrect.">
            <a:extLst>
              <a:ext uri="{FF2B5EF4-FFF2-40B4-BE49-F238E27FC236}">
                <a16:creationId xmlns:a16="http://schemas.microsoft.com/office/drawing/2014/main" id="{7505EDFB-E49A-2B3A-C8C9-F7A445BBAA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9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E0D05-6AF2-6319-4A9C-B32847AD3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533" y="2963790"/>
            <a:ext cx="5916169" cy="20714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“Our project focuses on improving multi-agent coordination in the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PettingZoo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SimpleSpread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environment by combining distributed reinforcement learning with a semantic negotiation mechanism inspired by the HLSCSN framework.”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42375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A387D-57D3-1694-497B-FB517F265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544" y="412598"/>
            <a:ext cx="9162288" cy="886814"/>
          </a:xfrm>
        </p:spPr>
        <p:txBody>
          <a:bodyPr>
            <a:normAutofit/>
          </a:bodyPr>
          <a:lstStyle/>
          <a:p>
            <a:r>
              <a:rPr lang="en-US"/>
              <a:t>Baseline 1: Random Policy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8DDBCC-3246-A7AA-9EE4-1B0D0493EE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1796856"/>
              </p:ext>
            </p:extLst>
          </p:nvPr>
        </p:nvGraphicFramePr>
        <p:xfrm>
          <a:off x="5152930" y="1222217"/>
          <a:ext cx="6603703" cy="4587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7741">
                  <a:extLst>
                    <a:ext uri="{9D8B030D-6E8A-4147-A177-3AD203B41FA5}">
                      <a16:colId xmlns:a16="http://schemas.microsoft.com/office/drawing/2014/main" val="1992318234"/>
                    </a:ext>
                  </a:extLst>
                </a:gridCol>
                <a:gridCol w="4925962">
                  <a:extLst>
                    <a:ext uri="{9D8B030D-6E8A-4147-A177-3AD203B41FA5}">
                      <a16:colId xmlns:a16="http://schemas.microsoft.com/office/drawing/2014/main" val="285341273"/>
                    </a:ext>
                  </a:extLst>
                </a:gridCol>
              </a:tblGrid>
              <a:tr h="406467">
                <a:tc>
                  <a:txBody>
                    <a:bodyPr/>
                    <a:lstStyle/>
                    <a:p>
                      <a:r>
                        <a:rPr lang="en-US" sz="1300"/>
                        <a:t>What is the RB</a:t>
                      </a:r>
                    </a:p>
                  </a:txBody>
                  <a:tcPr marL="65760" marR="65760" marT="32880" marB="328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300"/>
                        <a:t>All 3 agents take </a:t>
                      </a:r>
                      <a:r>
                        <a:rPr lang="en-US" sz="1300" b="1"/>
                        <a:t>completely random actions</a:t>
                      </a:r>
                      <a:endParaRPr lang="en-US" sz="1300"/>
                    </a:p>
                  </a:txBody>
                  <a:tcPr marL="65760" marR="65760" marT="32880" marB="32880"/>
                </a:tc>
                <a:extLst>
                  <a:ext uri="{0D108BD9-81ED-4DB2-BD59-A6C34878D82A}">
                    <a16:rowId xmlns:a16="http://schemas.microsoft.com/office/drawing/2014/main" val="883120436"/>
                  </a:ext>
                </a:extLst>
              </a:tr>
              <a:tr h="1233919">
                <a:tc>
                  <a:txBody>
                    <a:bodyPr/>
                    <a:lstStyle/>
                    <a:p>
                      <a:r>
                        <a:rPr lang="en-US" sz="1300"/>
                        <a:t>Why This Baseline Is Needed</a:t>
                      </a:r>
                    </a:p>
                  </a:txBody>
                  <a:tcPr marL="65760" marR="65760" marT="32880" marB="32880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300"/>
                        <a:t>Establishes a </a:t>
                      </a:r>
                      <a:r>
                        <a:rPr lang="en-US" sz="1300" b="1"/>
                        <a:t>ground-zero performance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300"/>
                        <a:t>Shows what the environment looks like with </a:t>
                      </a:r>
                      <a:r>
                        <a:rPr lang="en-US" sz="1300" b="1"/>
                        <a:t>pure noise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300"/>
                        <a:t>Helps measure improvements</a:t>
                      </a:r>
                    </a:p>
                  </a:txBody>
                  <a:tcPr marL="65760" marR="65760" marT="32880" marB="32880"/>
                </a:tc>
                <a:extLst>
                  <a:ext uri="{0D108BD9-81ED-4DB2-BD59-A6C34878D82A}">
                    <a16:rowId xmlns:a16="http://schemas.microsoft.com/office/drawing/2014/main" val="2264145735"/>
                  </a:ext>
                </a:extLst>
              </a:tr>
              <a:tr h="1872648">
                <a:tc>
                  <a:txBody>
                    <a:bodyPr/>
                    <a:lstStyle/>
                    <a:p>
                      <a:r>
                        <a:rPr lang="en-US" sz="1300"/>
                        <a:t>How It Works</a:t>
                      </a:r>
                    </a:p>
                  </a:txBody>
                  <a:tcPr marL="65760" marR="65760" marT="32880" marB="32880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300"/>
                        <a:t>2000 episodes × 50 steps per episode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300"/>
                        <a:t>At each step: </a:t>
                      </a:r>
                      <a:r>
                        <a:rPr lang="en-US" sz="13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env.action_space</a:t>
                      </a:r>
                      <a:r>
                        <a:rPr lang="en-US" sz="13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(agent).sample()</a:t>
                      </a:r>
                      <a:endParaRPr lang="en-US" sz="130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300"/>
                        <a:t>Sum all agents’ rewards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300"/>
                        <a:t>Track total reward per episode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300"/>
                        <a:t>Measure timing (total time, avg episode time, step latency)</a:t>
                      </a:r>
                    </a:p>
                  </a:txBody>
                  <a:tcPr marL="65760" marR="65760" marT="32880" marB="32880"/>
                </a:tc>
                <a:extLst>
                  <a:ext uri="{0D108BD9-81ED-4DB2-BD59-A6C34878D82A}">
                    <a16:rowId xmlns:a16="http://schemas.microsoft.com/office/drawing/2014/main" val="2932817792"/>
                  </a:ext>
                </a:extLst>
              </a:tr>
              <a:tr h="1074235">
                <a:tc>
                  <a:txBody>
                    <a:bodyPr/>
                    <a:lstStyle/>
                    <a:p>
                      <a:r>
                        <a:rPr lang="en-US" sz="1300"/>
                        <a:t>Expected Results</a:t>
                      </a:r>
                    </a:p>
                  </a:txBody>
                  <a:tcPr marL="65760" marR="65760" marT="32880" marB="32880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300"/>
                        <a:t>Rewards are mostly </a:t>
                      </a:r>
                      <a:r>
                        <a:rPr lang="en-US" sz="1300" b="1"/>
                        <a:t>negative</a:t>
                      </a:r>
                      <a:endParaRPr lang="en-US" sz="130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300"/>
                        <a:t>High collision rate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300"/>
                        <a:t>No progress toward landmarks</a:t>
                      </a:r>
                    </a:p>
                  </a:txBody>
                  <a:tcPr marL="65760" marR="65760" marT="32880" marB="32880"/>
                </a:tc>
                <a:extLst>
                  <a:ext uri="{0D108BD9-81ED-4DB2-BD59-A6C34878D82A}">
                    <a16:rowId xmlns:a16="http://schemas.microsoft.com/office/drawing/2014/main" val="2162079367"/>
                  </a:ext>
                </a:extLst>
              </a:tr>
            </a:tbl>
          </a:graphicData>
        </a:graphic>
      </p:graphicFrame>
      <p:pic>
        <p:nvPicPr>
          <p:cNvPr id="3" name="Picture 2" descr="A graph of blue dots&#10;&#10;AI-generated content may be incorrect.">
            <a:extLst>
              <a:ext uri="{FF2B5EF4-FFF2-40B4-BE49-F238E27FC236}">
                <a16:creationId xmlns:a16="http://schemas.microsoft.com/office/drawing/2014/main" id="{7C47F01F-D856-B202-3518-A49FA1226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99" y="1259797"/>
            <a:ext cx="4813449" cy="418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43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86D923-152B-602E-09FE-935F60FC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anchor="t">
            <a:normAutofit/>
          </a:bodyPr>
          <a:lstStyle/>
          <a:p>
            <a:r>
              <a:rPr lang="en-US"/>
              <a:t>Baseline 2: Distributed Heuristic Policy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3B04C1C0-4E41-7158-EBBB-481CC7BFD7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333291"/>
              </p:ext>
            </p:extLst>
          </p:nvPr>
        </p:nvGraphicFramePr>
        <p:xfrm>
          <a:off x="612648" y="1881051"/>
          <a:ext cx="10945037" cy="4414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4400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F6F00-16D6-A8AD-2E6E-20CEC3997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7696" y="1069848"/>
            <a:ext cx="4220120" cy="1353312"/>
          </a:xfrm>
        </p:spPr>
        <p:txBody>
          <a:bodyPr anchor="b">
            <a:normAutofit/>
          </a:bodyPr>
          <a:lstStyle/>
          <a:p>
            <a:r>
              <a:rPr lang="en-GB"/>
              <a:t>Technical Implementation</a:t>
            </a:r>
          </a:p>
        </p:txBody>
      </p:sp>
      <p:pic>
        <p:nvPicPr>
          <p:cNvPr id="5" name="Content Placeholder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9D6731E-17DA-7B1B-E1DD-5670ED471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69" y="233311"/>
            <a:ext cx="4558854" cy="1470229"/>
          </a:xfrm>
          <a:prstGeom prst="rect">
            <a:avLst/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1FA3D47-84C0-1378-DF1B-3A9CB3F1A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85" y="3567883"/>
            <a:ext cx="4557738" cy="3247387"/>
          </a:xfrm>
          <a:prstGeom prst="rect">
            <a:avLst/>
          </a:prstGeom>
        </p:spPr>
      </p:pic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84A1617-856B-FFD4-792C-7096CBC7F8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775"/>
          <a:stretch>
            <a:fillRect/>
          </a:stretch>
        </p:blipFill>
        <p:spPr>
          <a:xfrm>
            <a:off x="500568" y="1936851"/>
            <a:ext cx="4557739" cy="14702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C11CEA-6037-B5FE-942E-F933B4F96BC8}"/>
              </a:ext>
            </a:extLst>
          </p:cNvPr>
          <p:cNvSpPr txBox="1"/>
          <p:nvPr/>
        </p:nvSpPr>
        <p:spPr>
          <a:xfrm>
            <a:off x="6091826" y="165350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https://</a:t>
            </a:r>
            <a:r>
              <a:rPr lang="en-GB" err="1"/>
              <a:t>colab.research.google.com</a:t>
            </a:r>
            <a:r>
              <a:rPr lang="en-GB"/>
              <a:t>/drive/1UmNpj3-VwC1w2IHUkZRNFv2OL5IXPEUJ?usp=sharing</a:t>
            </a:r>
          </a:p>
        </p:txBody>
      </p:sp>
      <p:pic>
        <p:nvPicPr>
          <p:cNvPr id="17" name="Picture 16" descr="A graph showing a number of orange and blue lines&#10;&#10;AI-generated content may be incorrect.">
            <a:extLst>
              <a:ext uri="{FF2B5EF4-FFF2-40B4-BE49-F238E27FC236}">
                <a16:creationId xmlns:a16="http://schemas.microsoft.com/office/drawing/2014/main" id="{D13092C7-1D4B-45CA-3456-AAE708650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8875" y="2671965"/>
            <a:ext cx="5997972" cy="38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14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5077F-D352-719A-D014-24D6B61A7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4000"/>
              <a:t>PPO = Proximal Policy Optimization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E24A25-FE0D-1A73-AA27-6E89113034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378411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1503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1A1D4-BB67-DF7C-E2B4-2A77702D5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4000"/>
              <a:t>How It Works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09B134-90B1-BBDD-A25E-611E52A0BB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0900531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85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F46E6-36D7-0E91-EEAE-DF2CA090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4000" b="0">
                <a:ea typeface="+mj-lt"/>
                <a:cs typeface="+mj-lt"/>
              </a:rPr>
              <a:t>HLSCSN Semantic Negotiation Framework</a:t>
            </a:r>
            <a:endParaRPr lang="en-US" sz="4000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70707A5D-8F87-9ABB-8336-5503DC8BF7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3743310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9304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67D43-269F-BE1C-DC92-18CB0521C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4000"/>
              <a:t>How It Works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5C4C6795-2E41-F64B-C9F5-ACEE820790B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7207254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VanillaVTI</vt:lpstr>
      <vt:lpstr>Hierarchical Layer-Switching Communication for Semantic Negotiation Framework</vt:lpstr>
      <vt:lpstr>Introduction</vt:lpstr>
      <vt:lpstr>Baseline 1: Random Policy</vt:lpstr>
      <vt:lpstr>Baseline 2: Distributed Heuristic Policy</vt:lpstr>
      <vt:lpstr>Technical Implementation</vt:lpstr>
      <vt:lpstr>PPO = Proximal Policy Optimization</vt:lpstr>
      <vt:lpstr>How It Works</vt:lpstr>
      <vt:lpstr>HLSCSN Semantic Negotiation Framework</vt:lpstr>
      <vt:lpstr>How It Works</vt:lpstr>
      <vt:lpstr>Why we needed our own baselines</vt:lpstr>
      <vt:lpstr>Environment</vt:lpstr>
      <vt:lpstr>Performances</vt:lpstr>
      <vt:lpstr>Challenges &amp; Next steps</vt:lpstr>
      <vt:lpstr>Metrics Used</vt:lpstr>
      <vt:lpstr>Conclusion</vt:lpstr>
      <vt:lpstr>Semantic Alignment Rate</vt:lpstr>
      <vt:lpstr>Reward Comparison Graph</vt:lpstr>
      <vt:lpstr>PPO Scaling Graph: 1-env vs 4-env</vt:lpstr>
      <vt:lpstr>N=10 Global vs Coalition Distributed Policies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Anjuman</dc:creator>
  <cp:revision>12</cp:revision>
  <cp:lastPrinted>2025-11-25T22:46:40Z</cp:lastPrinted>
  <dcterms:created xsi:type="dcterms:W3CDTF">2025-11-20T15:31:31Z</dcterms:created>
  <dcterms:modified xsi:type="dcterms:W3CDTF">2025-11-26T18:59:16Z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7c33bae-76e0-44b3-baa3-351f99b93dbd_Enabled">
    <vt:lpwstr>true</vt:lpwstr>
  </property>
  <property fmtid="{D5CDD505-2E9C-101B-9397-08002B2CF9AE}" pid="3" name="MSIP_Label_57c33bae-76e0-44b3-baa3-351f99b93dbd_SetDate">
    <vt:lpwstr>2025-11-20T15:36:39Z</vt:lpwstr>
  </property>
  <property fmtid="{D5CDD505-2E9C-101B-9397-08002B2CF9AE}" pid="4" name="MSIP_Label_57c33bae-76e0-44b3-baa3-351f99b93dbd_Method">
    <vt:lpwstr>Standard</vt:lpwstr>
  </property>
  <property fmtid="{D5CDD505-2E9C-101B-9397-08002B2CF9AE}" pid="5" name="MSIP_Label_57c33bae-76e0-44b3-baa3-351f99b93dbd_Name">
    <vt:lpwstr>Restricted</vt:lpwstr>
  </property>
  <property fmtid="{D5CDD505-2E9C-101B-9397-08002B2CF9AE}" pid="6" name="MSIP_Label_57c33bae-76e0-44b3-baa3-351f99b93dbd_SiteId">
    <vt:lpwstr>550beeb3-6a3d-4646-a111-f89d0177792e</vt:lpwstr>
  </property>
  <property fmtid="{D5CDD505-2E9C-101B-9397-08002B2CF9AE}" pid="7" name="MSIP_Label_57c33bae-76e0-44b3-baa3-351f99b93dbd_ActionId">
    <vt:lpwstr>d2864b6a-b7e2-4b82-9b1a-97fb2d7b3aa4</vt:lpwstr>
  </property>
  <property fmtid="{D5CDD505-2E9C-101B-9397-08002B2CF9AE}" pid="8" name="MSIP_Label_57c33bae-76e0-44b3-baa3-351f99b93dbd_ContentBits">
    <vt:lpwstr>3</vt:lpwstr>
  </property>
  <property fmtid="{D5CDD505-2E9C-101B-9397-08002B2CF9AE}" pid="9" name="MSIP_Label_57c33bae-76e0-44b3-baa3-351f99b93dbd_Tag">
    <vt:lpwstr>50, 3, 0, 1</vt:lpwstr>
  </property>
  <property fmtid="{D5CDD505-2E9C-101B-9397-08002B2CF9AE}" pid="10" name="ClassificationContentMarkingFooterLocations">
    <vt:lpwstr>VanillaVTI:10</vt:lpwstr>
  </property>
  <property fmtid="{D5CDD505-2E9C-101B-9397-08002B2CF9AE}" pid="11" name="ClassificationContentMarkingFooterText">
    <vt:lpwstr>RESTRICTED</vt:lpwstr>
  </property>
  <property fmtid="{D5CDD505-2E9C-101B-9397-08002B2CF9AE}" pid="12" name="ClassificationContentMarkingHeaderLocations">
    <vt:lpwstr>VanillaVTI:9</vt:lpwstr>
  </property>
  <property fmtid="{D5CDD505-2E9C-101B-9397-08002B2CF9AE}" pid="13" name="ClassificationContentMarkingHeaderText">
    <vt:lpwstr>RESTRICTED</vt:lpwstr>
  </property>
</Properties>
</file>